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3.jpg" ContentType="image/png"/>
  <Override PartName="/ppt/media/image3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4" r:id="rId3"/>
    <p:sldId id="303" r:id="rId4"/>
    <p:sldId id="266" r:id="rId5"/>
    <p:sldId id="282" r:id="rId6"/>
    <p:sldId id="270" r:id="rId7"/>
    <p:sldId id="279" r:id="rId8"/>
    <p:sldId id="280" r:id="rId9"/>
    <p:sldId id="283" r:id="rId10"/>
    <p:sldId id="284" r:id="rId11"/>
    <p:sldId id="273" r:id="rId12"/>
    <p:sldId id="285" r:id="rId13"/>
    <p:sldId id="286" r:id="rId14"/>
    <p:sldId id="288" r:id="rId15"/>
    <p:sldId id="287" r:id="rId16"/>
    <p:sldId id="289" r:id="rId17"/>
    <p:sldId id="290" r:id="rId18"/>
    <p:sldId id="305" r:id="rId19"/>
    <p:sldId id="296" r:id="rId20"/>
    <p:sldId id="294" r:id="rId21"/>
    <p:sldId id="298" r:id="rId22"/>
    <p:sldId id="308" r:id="rId23"/>
    <p:sldId id="300" r:id="rId24"/>
    <p:sldId id="275" r:id="rId25"/>
    <p:sldId id="307" r:id="rId26"/>
    <p:sldId id="302" r:id="rId27"/>
    <p:sldId id="30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A9EC2"/>
    <a:srgbClr val="427AA1"/>
    <a:srgbClr val="EBF2FA"/>
    <a:srgbClr val="4C6798"/>
    <a:srgbClr val="97BCD5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244" dt="2024-08-23T00:53:07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3T00:53:59.168" v="8419" actId="20577"/>
      <pc:docMkLst>
        <pc:docMk/>
      </pc:docMkLst>
      <pc:sldChg chg="modSp mod">
        <pc:chgData name="유경 김" userId="3901b46e510d3c7f" providerId="LiveId" clId="{E85F0181-7422-4B2E-957F-6C714760E859}" dt="2024-08-21T15:17:48.914" v="5042" actId="14100"/>
        <pc:sldMkLst>
          <pc:docMk/>
          <pc:sldMk cId="184286539" sldId="256"/>
        </pc:sldMkLst>
        <pc:spChg chg="mod">
          <ac:chgData name="유경 김" userId="3901b46e510d3c7f" providerId="LiveId" clId="{E85F0181-7422-4B2E-957F-6C714760E859}" dt="2024-08-21T15:17:48.914" v="5042" actId="14100"/>
          <ac:spMkLst>
            <pc:docMk/>
            <pc:sldMk cId="184286539" sldId="256"/>
            <ac:spMk id="6" creationId="{493CDCFF-CC68-55F3-8742-611C43563D0E}"/>
          </ac:spMkLst>
        </pc:spChg>
      </pc:sldChg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23T00:53:31.414" v="8413"/>
        <pc:sldMkLst>
          <pc:docMk/>
          <pc:sldMk cId="1227121415" sldId="266"/>
        </pc:sldMkLst>
        <pc:spChg chg="mod">
          <ac:chgData name="유경 김" userId="3901b46e510d3c7f" providerId="LiveId" clId="{E85F0181-7422-4B2E-957F-6C714760E859}" dt="2024-08-21T15:53:15.892" v="5511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E85F0181-7422-4B2E-957F-6C714760E859}" dt="2024-08-23T00:53:31.414" v="8413"/>
          <ac:spMkLst>
            <pc:docMk/>
            <pc:sldMk cId="1227121415" sldId="266"/>
            <ac:spMk id="5" creationId="{038AF025-D64E-1BAE-0E81-AD4016BCA088}"/>
          </ac:spMkLst>
        </pc:spChg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23T00:51:45.588" v="8351" actId="1076"/>
          <ac:spMkLst>
            <pc:docMk/>
            <pc:sldMk cId="1227121415" sldId="266"/>
            <ac:spMk id="18" creationId="{9990DCE9-B76E-1E92-22AB-18034A5C8FB0}"/>
          </ac:spMkLst>
        </pc:spChg>
        <pc:spChg chg="del mod">
          <ac:chgData name="유경 김" userId="3901b46e510d3c7f" providerId="LiveId" clId="{E85F0181-7422-4B2E-957F-6C714760E859}" dt="2024-08-21T15:19:08.525" v="5043" actId="478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23T00:51:42.645" v="8350" actId="1076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23T00:52:20.039" v="8368" actId="1076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23T00:46:58.796" v="8206" actId="20577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21T15:30:58.172" v="5136" actId="207"/>
          <ac:spMkLst>
            <pc:docMk/>
            <pc:sldMk cId="3654169443" sldId="270"/>
            <ac:spMk id="5" creationId="{72BE459E-87C4-F86E-92E8-58CACC9E25FE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23T00:46:58.796" v="8206" actId="20577"/>
          <ac:spMkLst>
            <pc:docMk/>
            <pc:sldMk cId="3654169443" sldId="270"/>
            <ac:spMk id="9" creationId="{C58BAE9D-3853-50C9-D4D2-8E32E54E2979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2T00:49:10.633" v="5779" actId="14100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21T15:20:10.802" v="5061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">
          <ac:chgData name="유경 김" userId="3901b46e510d3c7f" providerId="LiveId" clId="{E85F0181-7422-4B2E-957F-6C714760E859}" dt="2024-08-22T00:49:10.633" v="5779" actId="14100"/>
          <ac:picMkLst>
            <pc:docMk/>
            <pc:sldMk cId="3540325167" sldId="273"/>
            <ac:picMk id="11" creationId="{489665C3-455F-C1D3-118B-58B986C83DF2}"/>
          </ac:picMkLst>
        </pc:picChg>
        <pc:picChg chg="add del mod ord">
          <ac:chgData name="유경 김" userId="3901b46e510d3c7f" providerId="LiveId" clId="{E85F0181-7422-4B2E-957F-6C714760E859}" dt="2024-08-22T00:48:40.089" v="5763" actId="478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del mod ord">
        <pc:chgData name="유경 김" userId="3901b46e510d3c7f" providerId="LiveId" clId="{E85F0181-7422-4B2E-957F-6C714760E859}" dt="2024-08-21T15:53:44.875" v="5525" actId="2696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addSp delSp modSp mod">
        <pc:chgData name="유경 김" userId="3901b46e510d3c7f" providerId="LiveId" clId="{E85F0181-7422-4B2E-957F-6C714760E859}" dt="2024-08-23T00:52:34.293" v="8372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1T15:54:39.549" v="5541" actId="12"/>
          <ac:spMkLst>
            <pc:docMk/>
            <pc:sldMk cId="512713613" sldId="275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52:34.293" v="8372" actId="20577"/>
          <ac:spMkLst>
            <pc:docMk/>
            <pc:sldMk cId="512713613" sldId="27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1T15:54:07.432" v="5540" actId="20577"/>
          <ac:spMkLst>
            <pc:docMk/>
            <pc:sldMk cId="512713613" sldId="275"/>
            <ac:spMk id="5" creationId="{F13AE01A-8C81-0E92-8456-D65E3AFDE385}"/>
          </ac:spMkLst>
        </pc:spChg>
        <pc:spChg chg="add mod">
          <ac:chgData name="유경 김" userId="3901b46e510d3c7f" providerId="LiveId" clId="{E85F0181-7422-4B2E-957F-6C714760E859}" dt="2024-08-23T00:46:36.424" v="8202" actId="255"/>
          <ac:spMkLst>
            <pc:docMk/>
            <pc:sldMk cId="512713613" sldId="275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00.011" v="7793" actId="478"/>
          <ac:spMkLst>
            <pc:docMk/>
            <pc:sldMk cId="512713613" sldId="275"/>
            <ac:spMk id="8" creationId="{E0D8317B-4E30-0EC2-3758-390080EF3F8F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del mod">
        <pc:chgData name="유경 김" userId="3901b46e510d3c7f" providerId="LiveId" clId="{E85F0181-7422-4B2E-957F-6C714760E859}" dt="2024-08-21T15:48:49.756" v="5253" actId="269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21T15:20:07.311" v="5059" actId="20577"/>
          <ac:spMkLst>
            <pc:docMk/>
            <pc:sldMk cId="519004451" sldId="277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19:55.257" v="5054" actId="478"/>
          <ac:spMkLst>
            <pc:docMk/>
            <pc:sldMk cId="519004451" sldId="277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21T15:31:52.349" v="5173" actId="1076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mod">
          <ac:chgData name="유경 김" userId="3901b46e510d3c7f" providerId="LiveId" clId="{E85F0181-7422-4B2E-957F-6C714760E859}" dt="2024-08-21T15:19:55.636" v="5055"/>
          <ac:spMkLst>
            <pc:docMk/>
            <pc:sldMk cId="519004451" sldId="277"/>
            <ac:spMk id="47" creationId="{CC52AE30-A594-32B9-3492-1739D77AB34F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  <pc:cxnChg chg="del">
          <ac:chgData name="유경 김" userId="3901b46e510d3c7f" providerId="LiveId" clId="{E85F0181-7422-4B2E-957F-6C714760E859}" dt="2024-08-21T15:20:00.428" v="5056" actId="478"/>
          <ac:cxnSpMkLst>
            <pc:docMk/>
            <pc:sldMk cId="519004451" sldId="277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21T15:20:04.746" v="5057"/>
          <ac:cxnSpMkLst>
            <pc:docMk/>
            <pc:sldMk cId="519004451" sldId="277"/>
            <ac:cxnSpMk id="48" creationId="{0696BE31-CD35-ED29-5CDA-4C6714C20E9B}"/>
          </ac:cxnSpMkLst>
        </pc:cxn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21T15:48:24.397" v="5249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21T15:48:24.397" v="5249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add mod">
          <ac:chgData name="유경 김" userId="3901b46e510d3c7f" providerId="LiveId" clId="{E85F0181-7422-4B2E-957F-6C714760E859}" dt="2024-08-21T15:48:14.167" v="5245" actId="1076"/>
          <ac:picMkLst>
            <pc:docMk/>
            <pc:sldMk cId="1259613327" sldId="280"/>
            <ac:picMk id="7" creationId="{5DD1A44A-E712-4065-AD8F-05520CC6AF31}"/>
          </ac:picMkLst>
        </pc:pic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21T15:48:17.116" v="524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21T15:48:44.721" v="5252" actId="1076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mod">
          <ac:chgData name="유경 김" userId="3901b46e510d3c7f" providerId="LiveId" clId="{E85F0181-7422-4B2E-957F-6C714760E859}" dt="2024-08-21T15:48:44.721" v="5252" actId="1076"/>
          <ac:picMkLst>
            <pc:docMk/>
            <pc:sldMk cId="4114613566" sldId="284"/>
            <ac:picMk id="6" creationId="{EB41A160-D30A-4441-8F64-57D99422CD3D}"/>
          </ac:picMkLst>
        </pc:pic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del mod">
          <ac:chgData name="유경 김" userId="3901b46e510d3c7f" providerId="LiveId" clId="{E85F0181-7422-4B2E-957F-6C714760E859}" dt="2024-08-21T15:48:38.034" v="5250" actId="478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E85F0181-7422-4B2E-957F-6C714760E859}" dt="2024-08-21T15:20:34.900" v="5065" actId="20577"/>
        <pc:sldMkLst>
          <pc:docMk/>
          <pc:sldMk cId="308774356" sldId="285"/>
        </pc:sldMkLst>
        <pc:spChg chg="mod">
          <ac:chgData name="유경 김" userId="3901b46e510d3c7f" providerId="LiveId" clId="{E85F0181-7422-4B2E-957F-6C714760E859}" dt="2024-08-21T15:20:34.900" v="5065" actId="20577"/>
          <ac:spMkLst>
            <pc:docMk/>
            <pc:sldMk cId="308774356" sldId="28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3T00:49:20.592" v="8285" actId="1076"/>
        <pc:sldMkLst>
          <pc:docMk/>
          <pc:sldMk cId="3019013217" sldId="286"/>
        </pc:sldMkLst>
        <pc:spChg chg="mod">
          <ac:chgData name="유경 김" userId="3901b46e510d3c7f" providerId="LiveId" clId="{E85F0181-7422-4B2E-957F-6C714760E859}" dt="2024-08-21T15:20:31.784" v="5063" actId="20577"/>
          <ac:spMkLst>
            <pc:docMk/>
            <pc:sldMk cId="3019013217" sldId="286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mod">
          <ac:chgData name="유경 김" userId="3901b46e510d3c7f" providerId="LiveId" clId="{E85F0181-7422-4B2E-957F-6C714760E859}" dt="2024-08-23T00:49:20.592" v="8285" actId="1076"/>
          <ac:picMkLst>
            <pc:docMk/>
            <pc:sldMk cId="3019013217" sldId="286"/>
            <ac:picMk id="6" creationId="{FC7FDE42-1C8D-3565-B9F6-D18367E952BF}"/>
          </ac:picMkLst>
        </pc:pic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del mod modCrop">
          <ac:chgData name="유경 김" userId="3901b46e510d3c7f" providerId="LiveId" clId="{E85F0181-7422-4B2E-957F-6C714760E859}" dt="2024-08-23T00:49:14.903" v="8282" actId="478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delSp modSp add mod ord">
        <pc:chgData name="유경 김" userId="3901b46e510d3c7f" providerId="LiveId" clId="{E85F0181-7422-4B2E-957F-6C714760E859}" dt="2024-08-23T00:38:38.354" v="7660" actId="14100"/>
        <pc:sldMkLst>
          <pc:docMk/>
          <pc:sldMk cId="133531772" sldId="287"/>
        </pc:sldMkLst>
        <pc:spChg chg="mod">
          <ac:chgData name="유경 김" userId="3901b46e510d3c7f" providerId="LiveId" clId="{E85F0181-7422-4B2E-957F-6C714760E859}" dt="2024-08-21T15:20:48.869" v="5069" actId="20577"/>
          <ac:spMkLst>
            <pc:docMk/>
            <pc:sldMk cId="133531772" sldId="28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3T00:38:01.848" v="7628" actId="20577"/>
          <ac:spMkLst>
            <pc:docMk/>
            <pc:sldMk cId="133531772" sldId="287"/>
            <ac:spMk id="5" creationId="{97709180-402A-7AA2-825E-6369208FA421}"/>
          </ac:spMkLst>
        </pc:spChg>
        <pc:picChg chg="add del mod">
          <ac:chgData name="유경 김" userId="3901b46e510d3c7f" providerId="LiveId" clId="{E85F0181-7422-4B2E-957F-6C714760E859}" dt="2024-08-23T00:37:50.333" v="7610" actId="478"/>
          <ac:picMkLst>
            <pc:docMk/>
            <pc:sldMk cId="133531772" sldId="287"/>
            <ac:picMk id="6" creationId="{CAE8E85D-1530-694D-917A-1C12137C1357}"/>
          </ac:picMkLst>
        </pc:picChg>
        <pc:picChg chg="add del mod">
          <ac:chgData name="유경 김" userId="3901b46e510d3c7f" providerId="LiveId" clId="{E85F0181-7422-4B2E-957F-6C714760E859}" dt="2024-08-23T00:37:50.718" v="7611" actId="478"/>
          <ac:picMkLst>
            <pc:docMk/>
            <pc:sldMk cId="133531772" sldId="287"/>
            <ac:picMk id="8" creationId="{AA2985B3-4D6F-42CE-D8FF-2424F838F97E}"/>
          </ac:picMkLst>
        </pc:picChg>
        <pc:picChg chg="add mod">
          <ac:chgData name="유경 김" userId="3901b46e510d3c7f" providerId="LiveId" clId="{E85F0181-7422-4B2E-957F-6C714760E859}" dt="2024-08-23T00:38:28.940" v="7656" actId="14100"/>
          <ac:picMkLst>
            <pc:docMk/>
            <pc:sldMk cId="133531772" sldId="287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8:38.354" v="7660" actId="14100"/>
          <ac:picMkLst>
            <pc:docMk/>
            <pc:sldMk cId="133531772" sldId="287"/>
            <ac:picMk id="12" creationId="{7FBC24B9-6661-BE94-BE3B-DDBC6BC30B62}"/>
          </ac:picMkLst>
        </pc:picChg>
      </pc:sldChg>
      <pc:sldChg chg="addSp delSp modSp add mod ord">
        <pc:chgData name="유경 김" userId="3901b46e510d3c7f" providerId="LiveId" clId="{E85F0181-7422-4B2E-957F-6C714760E859}" dt="2024-08-23T00:37:41.369" v="7609" actId="14100"/>
        <pc:sldMkLst>
          <pc:docMk/>
          <pc:sldMk cId="253520728" sldId="288"/>
        </pc:sldMkLst>
        <pc:spChg chg="mod">
          <ac:chgData name="유경 김" userId="3901b46e510d3c7f" providerId="LiveId" clId="{E85F0181-7422-4B2E-957F-6C714760E859}" dt="2024-08-21T15:20:41.407" v="5067" actId="20577"/>
          <ac:spMkLst>
            <pc:docMk/>
            <pc:sldMk cId="253520728" sldId="288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del mod">
          <ac:chgData name="유경 김" userId="3901b46e510d3c7f" providerId="LiveId" clId="{E85F0181-7422-4B2E-957F-6C714760E859}" dt="2024-08-23T00:37:09.700" v="7590" actId="478"/>
          <ac:picMkLst>
            <pc:docMk/>
            <pc:sldMk cId="253520728" sldId="288"/>
            <ac:picMk id="6" creationId="{6E4509F3-15AA-2BFF-552B-BF3DADC7D1BB}"/>
          </ac:picMkLst>
        </pc:picChg>
        <pc:picChg chg="add mod">
          <ac:chgData name="유경 김" userId="3901b46e510d3c7f" providerId="LiveId" clId="{E85F0181-7422-4B2E-957F-6C714760E859}" dt="2024-08-23T00:32:47.542" v="7569" actId="1076"/>
          <ac:picMkLst>
            <pc:docMk/>
            <pc:sldMk cId="253520728" sldId="288"/>
            <ac:picMk id="7" creationId="{CF3E5A3E-A790-FE5E-7C1B-E3407617B667}"/>
          </ac:picMkLst>
        </pc:picChg>
        <pc:picChg chg="add mod">
          <ac:chgData name="유경 김" userId="3901b46e510d3c7f" providerId="LiveId" clId="{E85F0181-7422-4B2E-957F-6C714760E859}" dt="2024-08-23T00:32:59.195" v="7575" actId="1076"/>
          <ac:picMkLst>
            <pc:docMk/>
            <pc:sldMk cId="253520728" sldId="288"/>
            <ac:picMk id="8" creationId="{85544EBC-8164-1832-9858-2CB3DBE0FA16}"/>
          </ac:picMkLst>
        </pc:picChg>
        <pc:picChg chg="add mod">
          <ac:chgData name="유경 김" userId="3901b46e510d3c7f" providerId="LiveId" clId="{E85F0181-7422-4B2E-957F-6C714760E859}" dt="2024-08-23T00:37:18.032" v="7594" actId="14100"/>
          <ac:picMkLst>
            <pc:docMk/>
            <pc:sldMk cId="253520728" sldId="288"/>
            <ac:picMk id="11" creationId="{4BFD81B2-DCBA-C43D-B7A4-188BDAFB2EBC}"/>
          </ac:picMkLst>
        </pc:picChg>
        <pc:picChg chg="add mod">
          <ac:chgData name="유경 김" userId="3901b46e510d3c7f" providerId="LiveId" clId="{E85F0181-7422-4B2E-957F-6C714760E859}" dt="2024-08-23T00:37:41.369" v="7609" actId="14100"/>
          <ac:picMkLst>
            <pc:docMk/>
            <pc:sldMk cId="253520728" sldId="288"/>
            <ac:picMk id="13" creationId="{F66C964B-1C52-3337-4B57-32B1E904E659}"/>
          </ac:picMkLst>
        </pc:picChg>
      </pc:sldChg>
      <pc:sldChg chg="addSp delSp modSp add mod ord">
        <pc:chgData name="유경 김" userId="3901b46e510d3c7f" providerId="LiveId" clId="{E85F0181-7422-4B2E-957F-6C714760E859}" dt="2024-08-23T00:37:56.531" v="7613"/>
        <pc:sldMkLst>
          <pc:docMk/>
          <pc:sldMk cId="4129564347" sldId="289"/>
        </pc:sldMkLst>
        <pc:spChg chg="mod">
          <ac:chgData name="유경 김" userId="3901b46e510d3c7f" providerId="LiveId" clId="{E85F0181-7422-4B2E-957F-6C714760E859}" dt="2024-08-21T15:20:51.073" v="5071" actId="20577"/>
          <ac:spMkLst>
            <pc:docMk/>
            <pc:sldMk cId="4129564347" sldId="289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del mod">
          <ac:chgData name="유경 김" userId="3901b46e510d3c7f" providerId="LiveId" clId="{E85F0181-7422-4B2E-957F-6C714760E859}" dt="2024-08-22T11:39:07.381" v="6916" actId="478"/>
          <ac:picMkLst>
            <pc:docMk/>
            <pc:sldMk cId="4129564347" sldId="289"/>
            <ac:picMk id="6" creationId="{8251DFF0-AA73-D5D8-FD1D-36E7D9283DF6}"/>
          </ac:picMkLst>
        </pc:picChg>
        <pc:picChg chg="add mod">
          <ac:chgData name="유경 김" userId="3901b46e510d3c7f" providerId="LiveId" clId="{E85F0181-7422-4B2E-957F-6C714760E859}" dt="2024-08-22T11:40:15.700" v="6943" actId="14100"/>
          <ac:picMkLst>
            <pc:docMk/>
            <pc:sldMk cId="4129564347" sldId="289"/>
            <ac:picMk id="8" creationId="{AE342F88-93C4-636F-EBC5-5432C7F749FB}"/>
          </ac:picMkLst>
        </pc:picChg>
        <pc:picChg chg="add mod">
          <ac:chgData name="유경 김" userId="3901b46e510d3c7f" providerId="LiveId" clId="{E85F0181-7422-4B2E-957F-6C714760E859}" dt="2024-08-22T11:41:01.334" v="6973" actId="14100"/>
          <ac:picMkLst>
            <pc:docMk/>
            <pc:sldMk cId="4129564347" sldId="289"/>
            <ac:picMk id="11" creationId="{7CFBB050-4BFB-6626-1162-248413FAAA00}"/>
          </ac:picMkLst>
        </pc:picChg>
        <pc:picChg chg="add mod">
          <ac:chgData name="유경 김" userId="3901b46e510d3c7f" providerId="LiveId" clId="{E85F0181-7422-4B2E-957F-6C714760E859}" dt="2024-08-22T11:41:47.958" v="7006" actId="1076"/>
          <ac:picMkLst>
            <pc:docMk/>
            <pc:sldMk cId="4129564347" sldId="289"/>
            <ac:picMk id="13" creationId="{43B34EFD-B990-EF14-A85B-CC9349E080B8}"/>
          </ac:picMkLst>
        </pc:picChg>
        <pc:picChg chg="add mod">
          <ac:chgData name="유경 김" userId="3901b46e510d3c7f" providerId="LiveId" clId="{E85F0181-7422-4B2E-957F-6C714760E859}" dt="2024-08-22T11:41:38.588" v="7003" actId="14100"/>
          <ac:picMkLst>
            <pc:docMk/>
            <pc:sldMk cId="4129564347" sldId="289"/>
            <ac:picMk id="15" creationId="{AC28BF6C-B548-7CBA-4F26-59747C50B07D}"/>
          </ac:picMkLst>
        </pc:picChg>
        <pc:picChg chg="add mod">
          <ac:chgData name="유경 김" userId="3901b46e510d3c7f" providerId="LiveId" clId="{E85F0181-7422-4B2E-957F-6C714760E859}" dt="2024-08-22T11:41:06.561" v="6974" actId="14100"/>
          <ac:picMkLst>
            <pc:docMk/>
            <pc:sldMk cId="4129564347" sldId="289"/>
            <ac:picMk id="17" creationId="{307B3651-99D6-45C5-949F-1F97869A98AA}"/>
          </ac:picMkLst>
        </pc:picChg>
      </pc:sldChg>
      <pc:sldChg chg="addSp modSp add mod">
        <pc:chgData name="유경 김" userId="3901b46e510d3c7f" providerId="LiveId" clId="{E85F0181-7422-4B2E-957F-6C714760E859}" dt="2024-08-21T15:21:01.968" v="5079" actId="20577"/>
        <pc:sldMkLst>
          <pc:docMk/>
          <pc:sldMk cId="850804866" sldId="290"/>
        </pc:sldMkLst>
        <pc:spChg chg="mod">
          <ac:chgData name="유경 김" userId="3901b46e510d3c7f" providerId="LiveId" clId="{E85F0181-7422-4B2E-957F-6C714760E859}" dt="2024-08-21T15:21:01.968" v="5079" actId="20577"/>
          <ac:spMkLst>
            <pc:docMk/>
            <pc:sldMk cId="850804866" sldId="290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del mod">
        <pc:chgData name="유경 김" userId="3901b46e510d3c7f" providerId="LiveId" clId="{E85F0181-7422-4B2E-957F-6C714760E859}" dt="2024-08-22T11:41:58.827" v="7009" actId="2696"/>
        <pc:sldMkLst>
          <pc:docMk/>
          <pc:sldMk cId="2185872611" sldId="291"/>
        </pc:sldMkLst>
        <pc:spChg chg="mod">
          <ac:chgData name="유경 김" userId="3901b46e510d3c7f" providerId="LiveId" clId="{E85F0181-7422-4B2E-957F-6C714760E859}" dt="2024-08-21T15:20:59.348" v="5077" actId="20577"/>
          <ac:spMkLst>
            <pc:docMk/>
            <pc:sldMk cId="2185872611" sldId="291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del mod">
        <pc:chgData name="유경 김" userId="3901b46e510d3c7f" providerId="LiveId" clId="{E85F0181-7422-4B2E-957F-6C714760E859}" dt="2024-08-22T11:41:56.074" v="7008" actId="2696"/>
        <pc:sldMkLst>
          <pc:docMk/>
          <pc:sldMk cId="1807220083" sldId="292"/>
        </pc:sldMkLst>
        <pc:spChg chg="mod">
          <ac:chgData name="유경 김" userId="3901b46e510d3c7f" providerId="LiveId" clId="{E85F0181-7422-4B2E-957F-6C714760E859}" dt="2024-08-21T15:20:57.021" v="5075" actId="20577"/>
          <ac:spMkLst>
            <pc:docMk/>
            <pc:sldMk cId="1807220083" sldId="292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del mod">
        <pc:chgData name="유경 김" userId="3901b46e510d3c7f" providerId="LiveId" clId="{E85F0181-7422-4B2E-957F-6C714760E859}" dt="2024-08-22T11:41:52.500" v="7007" actId="2696"/>
        <pc:sldMkLst>
          <pc:docMk/>
          <pc:sldMk cId="1772786519" sldId="293"/>
        </pc:sldMkLst>
        <pc:spChg chg="mod">
          <ac:chgData name="유경 김" userId="3901b46e510d3c7f" providerId="LiveId" clId="{E85F0181-7422-4B2E-957F-6C714760E859}" dt="2024-08-21T15:20:54.079" v="5073" actId="20577"/>
          <ac:spMkLst>
            <pc:docMk/>
            <pc:sldMk cId="1772786519" sldId="293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3T00:47:28.950" v="8210" actId="20577"/>
        <pc:sldMkLst>
          <pc:docMk/>
          <pc:sldMk cId="804645741" sldId="294"/>
        </pc:sldMkLst>
        <pc:spChg chg="mod">
          <ac:chgData name="유경 김" userId="3901b46e510d3c7f" providerId="LiveId" clId="{E85F0181-7422-4B2E-957F-6C714760E859}" dt="2024-08-23T00:47:28.950" v="8210" actId="20577"/>
          <ac:spMkLst>
            <pc:docMk/>
            <pc:sldMk cId="804645741" sldId="294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del mod">
        <pc:chgData name="유경 김" userId="3901b46e510d3c7f" providerId="LiveId" clId="{E85F0181-7422-4B2E-957F-6C714760E859}" dt="2024-08-22T11:44:27.897" v="7084" actId="269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3T00:53:59.168" v="8419" actId="20577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3T00:53:59.168" v="8419" actId="20577"/>
          <ac:spMkLst>
            <pc:docMk/>
            <pc:sldMk cId="1229046067" sldId="29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3T00:39:50.588" v="7714" actId="14100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3T00:39:58.523" v="7724" actId="14100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del mod">
        <pc:chgData name="유경 김" userId="3901b46e510d3c7f" providerId="LiveId" clId="{E85F0181-7422-4B2E-957F-6C714760E859}" dt="2024-08-22T11:44:25.981" v="7083" actId="269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delSp modSp add mod">
        <pc:chgData name="유경 김" userId="3901b46e510d3c7f" providerId="LiveId" clId="{E85F0181-7422-4B2E-957F-6C714760E859}" dt="2024-08-23T00:53:50.731" v="8417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3T00:53:50.731" v="8417" actId="20577"/>
          <ac:spMkLst>
            <pc:docMk/>
            <pc:sldMk cId="1739638274" sldId="29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2T11:42:14.032" v="7017" actId="20577"/>
          <ac:spMkLst>
            <pc:docMk/>
            <pc:sldMk cId="1739638274" sldId="298"/>
            <ac:spMk id="5" creationId="{D974A0AF-D90A-4CB6-064A-4E208CD80BBE}"/>
          </ac:spMkLst>
        </pc:spChg>
        <pc:picChg chg="add del mod">
          <ac:chgData name="유경 김" userId="3901b46e510d3c7f" providerId="LiveId" clId="{E85F0181-7422-4B2E-957F-6C714760E859}" dt="2024-08-22T11:42:10.748" v="7010" actId="478"/>
          <ac:picMkLst>
            <pc:docMk/>
            <pc:sldMk cId="1739638274" sldId="298"/>
            <ac:picMk id="6" creationId="{2188E90A-C363-C516-3AF8-9F577EB638A8}"/>
          </ac:picMkLst>
        </pc:picChg>
        <pc:picChg chg="add del mod">
          <ac:chgData name="유경 김" userId="3901b46e510d3c7f" providerId="LiveId" clId="{E85F0181-7422-4B2E-957F-6C714760E859}" dt="2024-08-22T11:42:11.229" v="7012" actId="478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2T11:43:09.155" v="7058" actId="1076"/>
          <ac:picMkLst>
            <pc:docMk/>
            <pc:sldMk cId="1739638274" sldId="298"/>
            <ac:picMk id="10" creationId="{41843032-1419-5209-5444-E0E0EA09592D}"/>
          </ac:picMkLst>
        </pc:picChg>
        <pc:picChg chg="add del mod">
          <ac:chgData name="유경 김" userId="3901b46e510d3c7f" providerId="LiveId" clId="{E85F0181-7422-4B2E-957F-6C714760E859}" dt="2024-08-22T11:42:11.745" v="7013" actId="478"/>
          <ac:picMkLst>
            <pc:docMk/>
            <pc:sldMk cId="1739638274" sldId="298"/>
            <ac:picMk id="11" creationId="{783F649A-2FA8-FF20-B873-7BFDD0E7909C}"/>
          </ac:picMkLst>
        </pc:picChg>
        <pc:picChg chg="add mod">
          <ac:chgData name="유경 김" userId="3901b46e510d3c7f" providerId="LiveId" clId="{E85F0181-7422-4B2E-957F-6C714760E859}" dt="2024-08-22T11:43:44.754" v="7071" actId="14100"/>
          <ac:picMkLst>
            <pc:docMk/>
            <pc:sldMk cId="1739638274" sldId="298"/>
            <ac:picMk id="13" creationId="{AABF1234-2191-7D2E-B130-1EFF837B77CF}"/>
          </ac:picMkLst>
        </pc:picChg>
        <pc:picChg chg="add mod">
          <ac:chgData name="유경 김" userId="3901b46e510d3c7f" providerId="LiveId" clId="{E85F0181-7422-4B2E-957F-6C714760E859}" dt="2024-08-22T11:43:29.867" v="7065" actId="1076"/>
          <ac:picMkLst>
            <pc:docMk/>
            <pc:sldMk cId="1739638274" sldId="298"/>
            <ac:picMk id="15" creationId="{AA45456D-83EE-0C89-4855-5E53BB4B39FC}"/>
          </ac:picMkLst>
        </pc:picChg>
        <pc:picChg chg="add mod">
          <ac:chgData name="유경 김" userId="3901b46e510d3c7f" providerId="LiveId" clId="{E85F0181-7422-4B2E-957F-6C714760E859}" dt="2024-08-22T11:43:58.620" v="7082" actId="14100"/>
          <ac:picMkLst>
            <pc:docMk/>
            <pc:sldMk cId="1739638274" sldId="298"/>
            <ac:picMk id="17" creationId="{9E88DE95-57E8-B849-28DD-F754A474F34D}"/>
          </ac:picMkLst>
        </pc:picChg>
      </pc:sldChg>
      <pc:sldChg chg="addSp delSp modSp add del mod ord">
        <pc:chgData name="유경 김" userId="3901b46e510d3c7f" providerId="LiveId" clId="{E85F0181-7422-4B2E-957F-6C714760E859}" dt="2024-08-22T05:35:53.788" v="6066" actId="2696"/>
        <pc:sldMkLst>
          <pc:docMk/>
          <pc:sldMk cId="2493314773" sldId="299"/>
        </pc:sldMkLst>
        <pc:spChg chg="mod">
          <ac:chgData name="유경 김" userId="3901b46e510d3c7f" providerId="LiveId" clId="{E85F0181-7422-4B2E-957F-6C714760E859}" dt="2024-08-21T15:33:20.258" v="5194" actId="1076"/>
          <ac:spMkLst>
            <pc:docMk/>
            <pc:sldMk cId="2493314773" sldId="299"/>
            <ac:spMk id="2" creationId="{FE12E6A2-8182-E608-8ADC-1CD3DB8E51D9}"/>
          </ac:spMkLst>
        </pc:spChg>
        <pc:spChg chg="del mod">
          <ac:chgData name="유경 김" userId="3901b46e510d3c7f" providerId="LiveId" clId="{E85F0181-7422-4B2E-957F-6C714760E859}" dt="2024-08-21T15:39:09.432" v="5241" actId="478"/>
          <ac:spMkLst>
            <pc:docMk/>
            <pc:sldMk cId="2493314773" sldId="299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24:14.670" v="5085" actId="478"/>
          <ac:spMkLst>
            <pc:docMk/>
            <pc:sldMk cId="2493314773" sldId="299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1T15:39:08.525" v="5240" actId="478"/>
          <ac:spMkLst>
            <pc:docMk/>
            <pc:sldMk cId="2493314773" sldId="299"/>
            <ac:spMk id="5" creationId="{7239E1FA-A17F-3661-2DD4-7550451DCDCC}"/>
          </ac:spMkLst>
        </pc:spChg>
        <pc:spChg chg="add mod">
          <ac:chgData name="유경 김" userId="3901b46e510d3c7f" providerId="LiveId" clId="{E85F0181-7422-4B2E-957F-6C714760E859}" dt="2024-08-21T15:24:32.665" v="5091"/>
          <ac:spMkLst>
            <pc:docMk/>
            <pc:sldMk cId="2493314773" sldId="299"/>
            <ac:spMk id="8" creationId="{B69EA56F-006A-E6DD-E649-116C1EEE4C79}"/>
          </ac:spMkLst>
        </pc:spChg>
        <pc:spChg chg="add mod">
          <ac:chgData name="유경 김" userId="3901b46e510d3c7f" providerId="LiveId" clId="{E85F0181-7422-4B2E-957F-6C714760E859}" dt="2024-08-21T15:24:35.472" v="5092"/>
          <ac:spMkLst>
            <pc:docMk/>
            <pc:sldMk cId="2493314773" sldId="299"/>
            <ac:spMk id="9" creationId="{83E28293-04EE-D767-449F-9EE7F02A0E08}"/>
          </ac:spMkLst>
        </pc:spChg>
        <pc:spChg chg="add mod">
          <ac:chgData name="유경 김" userId="3901b46e510d3c7f" providerId="LiveId" clId="{E85F0181-7422-4B2E-957F-6C714760E859}" dt="2024-08-21T15:24:37.834" v="5093"/>
          <ac:spMkLst>
            <pc:docMk/>
            <pc:sldMk cId="2493314773" sldId="299"/>
            <ac:spMk id="10" creationId="{37FBCA62-0F83-4161-2DFF-820E794520B9}"/>
          </ac:spMkLst>
        </pc:spChg>
        <pc:spChg chg="add mod">
          <ac:chgData name="유경 김" userId="3901b46e510d3c7f" providerId="LiveId" clId="{E85F0181-7422-4B2E-957F-6C714760E859}" dt="2024-08-21T15:24:40.047" v="5094"/>
          <ac:spMkLst>
            <pc:docMk/>
            <pc:sldMk cId="2493314773" sldId="299"/>
            <ac:spMk id="11" creationId="{8B59B948-0D8C-1EB7-5E89-52BDEED8F7F0}"/>
          </ac:spMkLst>
        </pc:spChg>
        <pc:spChg chg="add mod">
          <ac:chgData name="유경 김" userId="3901b46e510d3c7f" providerId="LiveId" clId="{E85F0181-7422-4B2E-957F-6C714760E859}" dt="2024-08-21T15:24:44.893" v="5095"/>
          <ac:spMkLst>
            <pc:docMk/>
            <pc:sldMk cId="2493314773" sldId="299"/>
            <ac:spMk id="12" creationId="{2F0CD6F2-430A-E089-230E-188A8B28C5F2}"/>
          </ac:spMkLst>
        </pc:spChg>
        <pc:spChg chg="add mod">
          <ac:chgData name="유경 김" userId="3901b46e510d3c7f" providerId="LiveId" clId="{E85F0181-7422-4B2E-957F-6C714760E859}" dt="2024-08-21T15:25:21.463" v="5103"/>
          <ac:spMkLst>
            <pc:docMk/>
            <pc:sldMk cId="2493314773" sldId="299"/>
            <ac:spMk id="22" creationId="{31B6EAAA-F778-5C3D-808D-3620C910B47D}"/>
          </ac:spMkLst>
        </pc:spChg>
        <pc:spChg chg="add mod">
          <ac:chgData name="유경 김" userId="3901b46e510d3c7f" providerId="LiveId" clId="{E85F0181-7422-4B2E-957F-6C714760E859}" dt="2024-08-21T15:25:26.396" v="5104"/>
          <ac:spMkLst>
            <pc:docMk/>
            <pc:sldMk cId="2493314773" sldId="299"/>
            <ac:spMk id="23" creationId="{66D132E2-3AFC-ED53-8985-6361683573D8}"/>
          </ac:spMkLst>
        </pc:spChg>
        <pc:spChg chg="add mod">
          <ac:chgData name="유경 김" userId="3901b46e510d3c7f" providerId="LiveId" clId="{E85F0181-7422-4B2E-957F-6C714760E859}" dt="2024-08-21T15:25:30.678" v="5105"/>
          <ac:spMkLst>
            <pc:docMk/>
            <pc:sldMk cId="2493314773" sldId="299"/>
            <ac:spMk id="24" creationId="{929DCAFE-74CA-A13A-E5F9-5B2BFC036A99}"/>
          </ac:spMkLst>
        </pc:spChg>
        <pc:spChg chg="add mod">
          <ac:chgData name="유경 김" userId="3901b46e510d3c7f" providerId="LiveId" clId="{E85F0181-7422-4B2E-957F-6C714760E859}" dt="2024-08-21T15:25:33.674" v="5106"/>
          <ac:spMkLst>
            <pc:docMk/>
            <pc:sldMk cId="2493314773" sldId="299"/>
            <ac:spMk id="25" creationId="{75F26198-D0B1-9E17-28E7-1C0E8D4A7BFF}"/>
          </ac:spMkLst>
        </pc:spChg>
        <pc:spChg chg="add mod">
          <ac:chgData name="유경 김" userId="3901b46e510d3c7f" providerId="LiveId" clId="{E85F0181-7422-4B2E-957F-6C714760E859}" dt="2024-08-21T15:28:26.693" v="5134" actId="1076"/>
          <ac:spMkLst>
            <pc:docMk/>
            <pc:sldMk cId="2493314773" sldId="299"/>
            <ac:spMk id="27" creationId="{D8877F60-45D9-41EF-8207-83B62FDE23ED}"/>
          </ac:spMkLst>
        </pc:spChg>
        <pc:spChg chg="add mod">
          <ac:chgData name="유경 김" userId="3901b46e510d3c7f" providerId="LiveId" clId="{E85F0181-7422-4B2E-957F-6C714760E859}" dt="2024-08-21T15:28:13.726" v="5132" actId="1076"/>
          <ac:spMkLst>
            <pc:docMk/>
            <pc:sldMk cId="2493314773" sldId="299"/>
            <ac:spMk id="29" creationId="{099CC683-9507-0BDE-DD9B-526798DF2F32}"/>
          </ac:spMkLst>
        </pc:spChg>
        <pc:spChg chg="add mod">
          <ac:chgData name="유경 김" userId="3901b46e510d3c7f" providerId="LiveId" clId="{E85F0181-7422-4B2E-957F-6C714760E859}" dt="2024-08-21T15:28:20.908" v="5133" actId="1076"/>
          <ac:spMkLst>
            <pc:docMk/>
            <pc:sldMk cId="2493314773" sldId="299"/>
            <ac:spMk id="30" creationId="{9C145F5D-4337-09C1-4204-64FB98825525}"/>
          </ac:spMkLst>
        </pc:spChg>
        <pc:spChg chg="add mod">
          <ac:chgData name="유경 김" userId="3901b46e510d3c7f" providerId="LiveId" clId="{E85F0181-7422-4B2E-957F-6C714760E859}" dt="2024-08-21T15:32:30.584" v="5183" actId="14100"/>
          <ac:spMkLst>
            <pc:docMk/>
            <pc:sldMk cId="2493314773" sldId="299"/>
            <ac:spMk id="31" creationId="{E4C1572B-A44E-9BA5-32B0-01FEA6B55D4A}"/>
          </ac:spMkLst>
        </pc:spChg>
        <pc:spChg chg="add mod">
          <ac:chgData name="유경 김" userId="3901b46e510d3c7f" providerId="LiveId" clId="{E85F0181-7422-4B2E-957F-6C714760E859}" dt="2024-08-21T15:33:35.643" v="5197" actId="255"/>
          <ac:spMkLst>
            <pc:docMk/>
            <pc:sldMk cId="2493314773" sldId="299"/>
            <ac:spMk id="32" creationId="{E080DABF-1047-51EF-9D1E-A27BB0490D5A}"/>
          </ac:spMkLst>
        </pc:spChg>
        <pc:spChg chg="add mod">
          <ac:chgData name="유경 김" userId="3901b46e510d3c7f" providerId="LiveId" clId="{E85F0181-7422-4B2E-957F-6C714760E859}" dt="2024-08-21T15:35:07.798" v="5213" actId="1076"/>
          <ac:spMkLst>
            <pc:docMk/>
            <pc:sldMk cId="2493314773" sldId="299"/>
            <ac:spMk id="33" creationId="{C3ED1E00-B3E0-D328-1734-DDB383D54E41}"/>
          </ac:spMkLst>
        </pc:spChg>
        <pc:spChg chg="add mod">
          <ac:chgData name="유경 김" userId="3901b46e510d3c7f" providerId="LiveId" clId="{E85F0181-7422-4B2E-957F-6C714760E859}" dt="2024-08-21T15:36:40.130" v="5237" actId="1076"/>
          <ac:spMkLst>
            <pc:docMk/>
            <pc:sldMk cId="2493314773" sldId="299"/>
            <ac:spMk id="34" creationId="{07B6E416-F40C-77C9-EEEB-991B8AE430D0}"/>
          </ac:spMkLst>
        </pc:spChg>
        <pc:spChg chg="add mod">
          <ac:chgData name="유경 김" userId="3901b46e510d3c7f" providerId="LiveId" clId="{E85F0181-7422-4B2E-957F-6C714760E859}" dt="2024-08-21T15:35:13.730" v="5214"/>
          <ac:spMkLst>
            <pc:docMk/>
            <pc:sldMk cId="2493314773" sldId="299"/>
            <ac:spMk id="35" creationId="{04FE8017-5C57-0782-A5CA-AAC2572992F1}"/>
          </ac:spMkLst>
        </pc:spChg>
        <pc:spChg chg="add mod">
          <ac:chgData name="유경 김" userId="3901b46e510d3c7f" providerId="LiveId" clId="{E85F0181-7422-4B2E-957F-6C714760E859}" dt="2024-08-21T15:35:56.556" v="5228" actId="1076"/>
          <ac:spMkLst>
            <pc:docMk/>
            <pc:sldMk cId="2493314773" sldId="299"/>
            <ac:spMk id="36" creationId="{1225A814-833C-CFC2-BB6E-9EB7260BE42E}"/>
          </ac:spMkLst>
        </pc:spChg>
        <pc:spChg chg="add mod">
          <ac:chgData name="유경 김" userId="3901b46e510d3c7f" providerId="LiveId" clId="{E85F0181-7422-4B2E-957F-6C714760E859}" dt="2024-08-21T15:36:34.741" v="5236" actId="1076"/>
          <ac:spMkLst>
            <pc:docMk/>
            <pc:sldMk cId="2493314773" sldId="299"/>
            <ac:spMk id="37" creationId="{7D235B62-BBDE-7695-4769-258621B4D70F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8" creationId="{F9136078-A3A4-C76B-6A55-5E176BE30C5E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9" creationId="{8A9554DD-4376-BA87-B48D-35DA41A9B33E}"/>
          </ac:spMkLst>
        </pc:spChg>
        <pc:spChg chg="add mod">
          <ac:chgData name="유경 김" userId="3901b46e510d3c7f" providerId="LiveId" clId="{E85F0181-7422-4B2E-957F-6C714760E859}" dt="2024-08-21T15:52:40.820" v="5507" actId="1076"/>
          <ac:spMkLst>
            <pc:docMk/>
            <pc:sldMk cId="2493314773" sldId="299"/>
            <ac:spMk id="41" creationId="{BE57661C-8268-13D1-4B62-7312B8981328}"/>
          </ac:spMkLst>
        </pc:spChg>
        <pc:picChg chg="add mod">
          <ac:chgData name="유경 김" userId="3901b46e510d3c7f" providerId="LiveId" clId="{E85F0181-7422-4B2E-957F-6C714760E859}" dt="2024-08-21T15:24:48.929" v="5096"/>
          <ac:picMkLst>
            <pc:docMk/>
            <pc:sldMk cId="2493314773" sldId="299"/>
            <ac:picMk id="13" creationId="{D3312BA8-BCFC-2472-03BA-88B95397FB5B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4" creationId="{7CB3B252-02F7-095E-3D07-E844CC58CD82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5" creationId="{0EB4B0EF-B2DF-056C-08EE-229828B6A5AA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6" creationId="{F8BEAC43-18D6-BA5A-FE98-3CEC6BC2DEE0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7" creationId="{45A90715-151F-7775-52FB-F763FCBCFAD2}"/>
          </ac:picMkLst>
        </pc:picChg>
        <pc:picChg chg="add mod">
          <ac:chgData name="유경 김" userId="3901b46e510d3c7f" providerId="LiveId" clId="{E85F0181-7422-4B2E-957F-6C714760E859}" dt="2024-08-21T15:25:02.421" v="5099"/>
          <ac:picMkLst>
            <pc:docMk/>
            <pc:sldMk cId="2493314773" sldId="299"/>
            <ac:picMk id="18" creationId="{C04F80C2-7C71-F59C-F024-466062774CA4}"/>
          </ac:picMkLst>
        </pc:picChg>
        <pc:picChg chg="add mod">
          <ac:chgData name="유경 김" userId="3901b46e510d3c7f" providerId="LiveId" clId="{E85F0181-7422-4B2E-957F-6C714760E859}" dt="2024-08-21T15:25:05.400" v="5100"/>
          <ac:picMkLst>
            <pc:docMk/>
            <pc:sldMk cId="2493314773" sldId="299"/>
            <ac:picMk id="19" creationId="{E07CC5E1-BEA0-D21E-6520-CAD5061B16C5}"/>
          </ac:picMkLst>
        </pc:picChg>
        <pc:picChg chg="add mod">
          <ac:chgData name="유경 김" userId="3901b46e510d3c7f" providerId="LiveId" clId="{E85F0181-7422-4B2E-957F-6C714760E859}" dt="2024-08-21T15:25:08.632" v="5101"/>
          <ac:picMkLst>
            <pc:docMk/>
            <pc:sldMk cId="2493314773" sldId="299"/>
            <ac:picMk id="20" creationId="{9DB08754-5649-B06F-9507-669C02A4E80A}"/>
          </ac:picMkLst>
        </pc:picChg>
        <pc:picChg chg="add mod">
          <ac:chgData name="유경 김" userId="3901b46e510d3c7f" providerId="LiveId" clId="{E85F0181-7422-4B2E-957F-6C714760E859}" dt="2024-08-21T15:25:13.396" v="5102"/>
          <ac:picMkLst>
            <pc:docMk/>
            <pc:sldMk cId="2493314773" sldId="299"/>
            <ac:picMk id="21" creationId="{3CE01991-C15E-860B-49AE-BAD8F69933AD}"/>
          </ac:picMkLst>
        </pc:picChg>
        <pc:cxnChg chg="del">
          <ac:chgData name="유경 김" userId="3901b46e510d3c7f" providerId="LiveId" clId="{E85F0181-7422-4B2E-957F-6C714760E859}" dt="2024-08-21T15:24:19.429" v="5088" actId="478"/>
          <ac:cxnSpMkLst>
            <pc:docMk/>
            <pc:sldMk cId="2493314773" sldId="299"/>
            <ac:cxnSpMk id="6" creationId="{11402835-398F-FB44-68ED-EC2F802BD562}"/>
          </ac:cxnSpMkLst>
        </pc:cxnChg>
        <pc:cxnChg chg="add del mod">
          <ac:chgData name="유경 김" userId="3901b46e510d3c7f" providerId="LiveId" clId="{E85F0181-7422-4B2E-957F-6C714760E859}" dt="2024-08-21T15:39:10.403" v="5242" actId="478"/>
          <ac:cxnSpMkLst>
            <pc:docMk/>
            <pc:sldMk cId="2493314773" sldId="299"/>
            <ac:cxnSpMk id="7" creationId="{8266E4C7-5D7C-C090-A17F-3B35531A8F4E}"/>
          </ac:cxnSpMkLst>
        </pc:cxnChg>
        <pc:cxnChg chg="add mod">
          <ac:chgData name="유경 김" userId="3901b46e510d3c7f" providerId="LiveId" clId="{E85F0181-7422-4B2E-957F-6C714760E859}" dt="2024-08-21T15:39:11.217" v="5243"/>
          <ac:cxnSpMkLst>
            <pc:docMk/>
            <pc:sldMk cId="2493314773" sldId="299"/>
            <ac:cxnSpMk id="40" creationId="{D2A154B9-42CB-6F20-0F79-4BCFC72B40E4}"/>
          </ac:cxnSpMkLst>
        </pc:cxnChg>
      </pc:sldChg>
      <pc:sldChg chg="modSp add mod ord">
        <pc:chgData name="유경 김" userId="3901b46e510d3c7f" providerId="LiveId" clId="{E85F0181-7422-4B2E-957F-6C714760E859}" dt="2024-08-23T00:51:07.901" v="8346" actId="20577"/>
        <pc:sldMkLst>
          <pc:docMk/>
          <pc:sldMk cId="1830929187" sldId="300"/>
        </pc:sldMkLst>
        <pc:spChg chg="mod">
          <ac:chgData name="유경 김" userId="3901b46e510d3c7f" providerId="LiveId" clId="{E85F0181-7422-4B2E-957F-6C714760E859}" dt="2024-08-23T00:48:01.053" v="8220" actId="20577"/>
          <ac:spMkLst>
            <pc:docMk/>
            <pc:sldMk cId="1830929187" sldId="300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1T15:59:02.522" v="5646" actId="20577"/>
          <ac:spMkLst>
            <pc:docMk/>
            <pc:sldMk cId="1830929187" sldId="300"/>
            <ac:spMk id="5" creationId="{F13AE01A-8C81-0E92-8456-D65E3AFDE385}"/>
          </ac:spMkLst>
        </pc:spChg>
        <pc:spChg chg="mod">
          <ac:chgData name="유경 김" userId="3901b46e510d3c7f" providerId="LiveId" clId="{E85F0181-7422-4B2E-957F-6C714760E859}" dt="2024-08-23T00:51:07.901" v="8346" actId="20577"/>
          <ac:spMkLst>
            <pc:docMk/>
            <pc:sldMk cId="1830929187" sldId="300"/>
            <ac:spMk id="7" creationId="{392B1281-462F-C6B2-77C7-F9B31774B8E5}"/>
          </ac:spMkLst>
        </pc:spChg>
      </pc:sldChg>
      <pc:sldChg chg="addSp modSp new mod setBg">
        <pc:chgData name="유경 김" userId="3901b46e510d3c7f" providerId="LiveId" clId="{E85F0181-7422-4B2E-957F-6C714760E859}" dt="2024-08-21T16:02:01.014" v="5750" actId="1076"/>
        <pc:sldMkLst>
          <pc:docMk/>
          <pc:sldMk cId="2171470193" sldId="301"/>
        </pc:sldMkLst>
        <pc:spChg chg="add mod">
          <ac:chgData name="유경 김" userId="3901b46e510d3c7f" providerId="LiveId" clId="{E85F0181-7422-4B2E-957F-6C714760E859}" dt="2024-08-21T16:00:33.648" v="5725"/>
          <ac:spMkLst>
            <pc:docMk/>
            <pc:sldMk cId="2171470193" sldId="301"/>
            <ac:spMk id="2" creationId="{6D66C935-EE21-B88C-B558-7217FD46BD94}"/>
          </ac:spMkLst>
        </pc:spChg>
        <pc:spChg chg="add mod">
          <ac:chgData name="유경 김" userId="3901b46e510d3c7f" providerId="LiveId" clId="{E85F0181-7422-4B2E-957F-6C714760E859}" dt="2024-08-21T16:02:01.014" v="5750" actId="1076"/>
          <ac:spMkLst>
            <pc:docMk/>
            <pc:sldMk cId="2171470193" sldId="301"/>
            <ac:spMk id="3" creationId="{C774CB0E-3351-7665-0FE1-B0CB8D232F42}"/>
          </ac:spMkLst>
        </pc:spChg>
      </pc:sldChg>
      <pc:sldChg chg="addSp modSp add mod ord">
        <pc:chgData name="유경 김" userId="3901b46e510d3c7f" providerId="LiveId" clId="{E85F0181-7422-4B2E-957F-6C714760E859}" dt="2024-08-23T00:53:39.762" v="8415" actId="20577"/>
        <pc:sldMkLst>
          <pc:docMk/>
          <pc:sldMk cId="4094787051" sldId="302"/>
        </pc:sldMkLst>
        <pc:spChg chg="mod">
          <ac:chgData name="유경 김" userId="3901b46e510d3c7f" providerId="LiveId" clId="{E85F0181-7422-4B2E-957F-6C714760E859}" dt="2024-08-21T16:02:44.280" v="5761" actId="1076"/>
          <ac:spMkLst>
            <pc:docMk/>
            <pc:sldMk cId="4094787051" sldId="302"/>
            <ac:spMk id="3" creationId="{C774CB0E-3351-7665-0FE1-B0CB8D232F42}"/>
          </ac:spMkLst>
        </pc:spChg>
        <pc:spChg chg="add mod">
          <ac:chgData name="유경 김" userId="3901b46e510d3c7f" providerId="LiveId" clId="{E85F0181-7422-4B2E-957F-6C714760E859}" dt="2024-08-23T00:53:39.762" v="8415" actId="20577"/>
          <ac:spMkLst>
            <pc:docMk/>
            <pc:sldMk cId="4094787051" sldId="302"/>
            <ac:spMk id="4" creationId="{7821CBD9-E9E9-9FBE-A51C-440F086158E6}"/>
          </ac:spMkLst>
        </pc:spChg>
        <pc:spChg chg="add mod">
          <ac:chgData name="유경 김" userId="3901b46e510d3c7f" providerId="LiveId" clId="{E85F0181-7422-4B2E-957F-6C714760E859}" dt="2024-08-23T00:53:22.242" v="8412" actId="20577"/>
          <ac:spMkLst>
            <pc:docMk/>
            <pc:sldMk cId="4094787051" sldId="302"/>
            <ac:spMk id="5" creationId="{91EE53FD-A0DB-4AD8-AC47-B6A8EA01FFC5}"/>
          </ac:spMkLst>
        </pc:spChg>
        <pc:cxnChg chg="add mod">
          <ac:chgData name="유경 김" userId="3901b46e510d3c7f" providerId="LiveId" clId="{E85F0181-7422-4B2E-957F-6C714760E859}" dt="2024-08-23T00:52:47.688" v="8375"/>
          <ac:cxnSpMkLst>
            <pc:docMk/>
            <pc:sldMk cId="4094787051" sldId="302"/>
            <ac:cxnSpMk id="6" creationId="{4E1FBD46-98C9-68F6-A0F2-54F764B1870F}"/>
          </ac:cxnSpMkLst>
        </pc:cxnChg>
        <pc:cxnChg chg="add mod">
          <ac:chgData name="유경 김" userId="3901b46e510d3c7f" providerId="LiveId" clId="{E85F0181-7422-4B2E-957F-6C714760E859}" dt="2024-08-23T00:53:06.410" v="8389"/>
          <ac:cxnSpMkLst>
            <pc:docMk/>
            <pc:sldMk cId="4094787051" sldId="302"/>
            <ac:cxnSpMk id="7" creationId="{063B67B8-7721-B11A-2506-C96DBF6976B0}"/>
          </ac:cxnSpMkLst>
        </pc:cxnChg>
      </pc:sldChg>
      <pc:sldChg chg="addSp delSp modSp add mod">
        <pc:chgData name="유경 김" userId="3901b46e510d3c7f" providerId="LiveId" clId="{E85F0181-7422-4B2E-957F-6C714760E859}" dt="2024-08-22T05:44:31.308" v="6099" actId="1076"/>
        <pc:sldMkLst>
          <pc:docMk/>
          <pc:sldMk cId="880422696" sldId="303"/>
        </pc:sldMkLst>
        <pc:spChg chg="mod">
          <ac:chgData name="유경 김" userId="3901b46e510d3c7f" providerId="LiveId" clId="{E85F0181-7422-4B2E-957F-6C714760E859}" dt="2024-08-22T04:19:10.122" v="5950" actId="1076"/>
          <ac:spMkLst>
            <pc:docMk/>
            <pc:sldMk cId="880422696" sldId="303"/>
            <ac:spMk id="2" creationId="{FE12E6A2-8182-E608-8ADC-1CD3DB8E51D9}"/>
          </ac:spMkLst>
        </pc:spChg>
        <pc:spChg chg="add del">
          <ac:chgData name="유경 김" userId="3901b46e510d3c7f" providerId="LiveId" clId="{E85F0181-7422-4B2E-957F-6C714760E859}" dt="2024-08-22T04:04:22.541" v="5805" actId="478"/>
          <ac:spMkLst>
            <pc:docMk/>
            <pc:sldMk cId="880422696" sldId="303"/>
            <ac:spMk id="3" creationId="{AC12618B-8811-B329-A70B-885CE74A6810}"/>
          </ac:spMkLst>
        </pc:spChg>
        <pc:spChg chg="add del">
          <ac:chgData name="유경 김" userId="3901b46e510d3c7f" providerId="LiveId" clId="{E85F0181-7422-4B2E-957F-6C714760E859}" dt="2024-08-22T04:04:31.614" v="5807" actId="478"/>
          <ac:spMkLst>
            <pc:docMk/>
            <pc:sldMk cId="880422696" sldId="303"/>
            <ac:spMk id="4" creationId="{3113F1C4-7196-8BD5-3AE6-D0BC4BDB3008}"/>
          </ac:spMkLst>
        </pc:spChg>
        <pc:spChg chg="add del mod">
          <ac:chgData name="유경 김" userId="3901b46e510d3c7f" providerId="LiveId" clId="{E85F0181-7422-4B2E-957F-6C714760E859}" dt="2024-08-22T04:06:19.347" v="5820" actId="478"/>
          <ac:spMkLst>
            <pc:docMk/>
            <pc:sldMk cId="880422696" sldId="303"/>
            <ac:spMk id="5" creationId="{3BA9E78E-AACF-9FEB-E946-FBD2DEBFC694}"/>
          </ac:spMkLst>
        </pc:spChg>
        <pc:spChg chg="add del mod">
          <ac:chgData name="유경 김" userId="3901b46e510d3c7f" providerId="LiveId" clId="{E85F0181-7422-4B2E-957F-6C714760E859}" dt="2024-08-22T04:06:31.182" v="5823" actId="478"/>
          <ac:spMkLst>
            <pc:docMk/>
            <pc:sldMk cId="880422696" sldId="303"/>
            <ac:spMk id="6" creationId="{EDC305E8-87D5-D899-2681-3794D3024C86}"/>
          </ac:spMkLst>
        </pc:spChg>
        <pc:spChg chg="add del">
          <ac:chgData name="유경 김" userId="3901b46e510d3c7f" providerId="LiveId" clId="{E85F0181-7422-4B2E-957F-6C714760E859}" dt="2024-08-22T04:06:54.657" v="5825" actId="478"/>
          <ac:spMkLst>
            <pc:docMk/>
            <pc:sldMk cId="880422696" sldId="303"/>
            <ac:spMk id="7" creationId="{5141452C-126A-F026-EE98-783864E84FB1}"/>
          </ac:spMkLst>
        </pc:spChg>
        <pc:spChg chg="del">
          <ac:chgData name="유경 김" userId="3901b46e510d3c7f" providerId="LiveId" clId="{E85F0181-7422-4B2E-957F-6C714760E859}" dt="2024-08-22T04:03:04.663" v="5781" actId="478"/>
          <ac:spMkLst>
            <pc:docMk/>
            <pc:sldMk cId="880422696" sldId="303"/>
            <ac:spMk id="8" creationId="{B69EA56F-006A-E6DD-E649-116C1EEE4C79}"/>
          </ac:spMkLst>
        </pc:spChg>
        <pc:spChg chg="del">
          <ac:chgData name="유경 김" userId="3901b46e510d3c7f" providerId="LiveId" clId="{E85F0181-7422-4B2E-957F-6C714760E859}" dt="2024-08-22T04:03:19.298" v="5789" actId="478"/>
          <ac:spMkLst>
            <pc:docMk/>
            <pc:sldMk cId="880422696" sldId="303"/>
            <ac:spMk id="9" creationId="{83E28293-04EE-D767-449F-9EE7F02A0E08}"/>
          </ac:spMkLst>
        </pc:spChg>
        <pc:spChg chg="mod">
          <ac:chgData name="유경 김" userId="3901b46e510d3c7f" providerId="LiveId" clId="{E85F0181-7422-4B2E-957F-6C714760E859}" dt="2024-08-22T04:17:07.415" v="5890" actId="1076"/>
          <ac:spMkLst>
            <pc:docMk/>
            <pc:sldMk cId="880422696" sldId="303"/>
            <ac:spMk id="10" creationId="{37FBCA62-0F83-4161-2DFF-820E794520B9}"/>
          </ac:spMkLst>
        </pc:spChg>
        <pc:spChg chg="del">
          <ac:chgData name="유경 김" userId="3901b46e510d3c7f" providerId="LiveId" clId="{E85F0181-7422-4B2E-957F-6C714760E859}" dt="2024-08-22T04:16:53.722" v="5887" actId="478"/>
          <ac:spMkLst>
            <pc:docMk/>
            <pc:sldMk cId="880422696" sldId="303"/>
            <ac:spMk id="11" creationId="{8B59B948-0D8C-1EB7-5E89-52BDEED8F7F0}"/>
          </ac:spMkLst>
        </pc:spChg>
        <pc:spChg chg="mod">
          <ac:chgData name="유경 김" userId="3901b46e510d3c7f" providerId="LiveId" clId="{E85F0181-7422-4B2E-957F-6C714760E859}" dt="2024-08-22T04:06:03.935" v="5818" actId="1076"/>
          <ac:spMkLst>
            <pc:docMk/>
            <pc:sldMk cId="880422696" sldId="303"/>
            <ac:spMk id="12" creationId="{2F0CD6F2-430A-E089-230E-188A8B28C5F2}"/>
          </ac:spMkLst>
        </pc:spChg>
        <pc:spChg chg="add del mod">
          <ac:chgData name="유경 김" userId="3901b46e510d3c7f" providerId="LiveId" clId="{E85F0181-7422-4B2E-957F-6C714760E859}" dt="2024-08-22T04:11:19.962" v="5855" actId="478"/>
          <ac:spMkLst>
            <pc:docMk/>
            <pc:sldMk cId="880422696" sldId="303"/>
            <ac:spMk id="16" creationId="{0AD53619-5FC0-E405-0EB3-9DACA46CE8C3}"/>
          </ac:spMkLst>
        </pc:spChg>
        <pc:spChg chg="add del mod">
          <ac:chgData name="유경 김" userId="3901b46e510d3c7f" providerId="LiveId" clId="{E85F0181-7422-4B2E-957F-6C714760E859}" dt="2024-08-22T04:10:12.122" v="5852" actId="21"/>
          <ac:spMkLst>
            <pc:docMk/>
            <pc:sldMk cId="880422696" sldId="303"/>
            <ac:spMk id="20" creationId="{CCE18449-51BC-3DFD-BBAA-8454A8B451CB}"/>
          </ac:spMkLst>
        </pc:spChg>
        <pc:spChg chg="del">
          <ac:chgData name="유경 김" userId="3901b46e510d3c7f" providerId="LiveId" clId="{E85F0181-7422-4B2E-957F-6C714760E859}" dt="2024-08-22T04:03:07.459" v="5783" actId="478"/>
          <ac:spMkLst>
            <pc:docMk/>
            <pc:sldMk cId="880422696" sldId="303"/>
            <ac:spMk id="22" creationId="{31B6EAAA-F778-5C3D-808D-3620C910B47D}"/>
          </ac:spMkLst>
        </pc:spChg>
        <pc:spChg chg="del">
          <ac:chgData name="유경 김" userId="3901b46e510d3c7f" providerId="LiveId" clId="{E85F0181-7422-4B2E-957F-6C714760E859}" dt="2024-08-22T04:03:20.216" v="5790" actId="478"/>
          <ac:spMkLst>
            <pc:docMk/>
            <pc:sldMk cId="880422696" sldId="303"/>
            <ac:spMk id="23" creationId="{66D132E2-3AFC-ED53-8985-6361683573D8}"/>
          </ac:spMkLst>
        </pc:spChg>
        <pc:spChg chg="mod">
          <ac:chgData name="유경 김" userId="3901b46e510d3c7f" providerId="LiveId" clId="{E85F0181-7422-4B2E-957F-6C714760E859}" dt="2024-08-22T04:17:45.461" v="5929" actId="1076"/>
          <ac:spMkLst>
            <pc:docMk/>
            <pc:sldMk cId="880422696" sldId="303"/>
            <ac:spMk id="24" creationId="{929DCAFE-74CA-A13A-E5F9-5B2BFC036A99}"/>
          </ac:spMkLst>
        </pc:spChg>
        <pc:spChg chg="mod">
          <ac:chgData name="유경 김" userId="3901b46e510d3c7f" providerId="LiveId" clId="{E85F0181-7422-4B2E-957F-6C714760E859}" dt="2024-08-22T05:27:48.159" v="5956" actId="1076"/>
          <ac:spMkLst>
            <pc:docMk/>
            <pc:sldMk cId="880422696" sldId="303"/>
            <ac:spMk id="25" creationId="{75F26198-D0B1-9E17-28E7-1C0E8D4A7BFF}"/>
          </ac:spMkLst>
        </pc:spChg>
        <pc:spChg chg="del mod">
          <ac:chgData name="유경 김" userId="3901b46e510d3c7f" providerId="LiveId" clId="{E85F0181-7422-4B2E-957F-6C714760E859}" dt="2024-08-22T04:03:12.159" v="5786" actId="478"/>
          <ac:spMkLst>
            <pc:docMk/>
            <pc:sldMk cId="880422696" sldId="303"/>
            <ac:spMk id="27" creationId="{D8877F60-45D9-41EF-8207-83B62FDE23ED}"/>
          </ac:spMkLst>
        </pc:spChg>
        <pc:spChg chg="del">
          <ac:chgData name="유경 김" userId="3901b46e510d3c7f" providerId="LiveId" clId="{E85F0181-7422-4B2E-957F-6C714760E859}" dt="2024-08-22T04:03:17.110" v="5788" actId="478"/>
          <ac:spMkLst>
            <pc:docMk/>
            <pc:sldMk cId="880422696" sldId="303"/>
            <ac:spMk id="29" creationId="{099CC683-9507-0BDE-DD9B-526798DF2F32}"/>
          </ac:spMkLst>
        </pc:spChg>
        <pc:spChg chg="del">
          <ac:chgData name="유경 김" userId="3901b46e510d3c7f" providerId="LiveId" clId="{E85F0181-7422-4B2E-957F-6C714760E859}" dt="2024-08-22T04:03:13.187" v="5787" actId="478"/>
          <ac:spMkLst>
            <pc:docMk/>
            <pc:sldMk cId="880422696" sldId="303"/>
            <ac:spMk id="30" creationId="{9C145F5D-4337-09C1-4204-64FB98825525}"/>
          </ac:spMkLst>
        </pc:spChg>
        <pc:spChg chg="del mod">
          <ac:chgData name="유경 김" userId="3901b46e510d3c7f" providerId="LiveId" clId="{E85F0181-7422-4B2E-957F-6C714760E859}" dt="2024-08-22T04:03:25.346" v="5794" actId="478"/>
          <ac:spMkLst>
            <pc:docMk/>
            <pc:sldMk cId="880422696" sldId="303"/>
            <ac:spMk id="31" creationId="{E4C1572B-A44E-9BA5-32B0-01FEA6B55D4A}"/>
          </ac:spMkLst>
        </pc:spChg>
        <pc:spChg chg="del">
          <ac:chgData name="유경 김" userId="3901b46e510d3c7f" providerId="LiveId" clId="{E85F0181-7422-4B2E-957F-6C714760E859}" dt="2024-08-22T04:03:26.333" v="5795" actId="478"/>
          <ac:spMkLst>
            <pc:docMk/>
            <pc:sldMk cId="880422696" sldId="303"/>
            <ac:spMk id="32" creationId="{E080DABF-1047-51EF-9D1E-A27BB0490D5A}"/>
          </ac:spMkLst>
        </pc:spChg>
        <pc:spChg chg="mod">
          <ac:chgData name="유경 김" userId="3901b46e510d3c7f" providerId="LiveId" clId="{E85F0181-7422-4B2E-957F-6C714760E859}" dt="2024-08-22T05:28:08.563" v="5961" actId="1076"/>
          <ac:spMkLst>
            <pc:docMk/>
            <pc:sldMk cId="880422696" sldId="303"/>
            <ac:spMk id="33" creationId="{C3ED1E00-B3E0-D328-1734-DDB383D54E41}"/>
          </ac:spMkLst>
        </pc:spChg>
        <pc:spChg chg="mod">
          <ac:chgData name="유경 김" userId="3901b46e510d3c7f" providerId="LiveId" clId="{E85F0181-7422-4B2E-957F-6C714760E859}" dt="2024-08-22T04:18:51.749" v="5946" actId="1076"/>
          <ac:spMkLst>
            <pc:docMk/>
            <pc:sldMk cId="880422696" sldId="303"/>
            <ac:spMk id="34" creationId="{07B6E416-F40C-77C9-EEEB-991B8AE430D0}"/>
          </ac:spMkLst>
        </pc:spChg>
        <pc:spChg chg="add del mod">
          <ac:chgData name="유경 김" userId="3901b46e510d3c7f" providerId="LiveId" clId="{E85F0181-7422-4B2E-957F-6C714760E859}" dt="2024-08-22T04:15:18.126" v="5867" actId="478"/>
          <ac:spMkLst>
            <pc:docMk/>
            <pc:sldMk cId="880422696" sldId="303"/>
            <ac:spMk id="35" creationId="{918B750B-1A86-957B-B1CC-2B94F1AF26AF}"/>
          </ac:spMkLst>
        </pc:spChg>
        <pc:spChg chg="mod">
          <ac:chgData name="유경 김" userId="3901b46e510d3c7f" providerId="LiveId" clId="{E85F0181-7422-4B2E-957F-6C714760E859}" dt="2024-08-22T05:28:28.945" v="5964" actId="1076"/>
          <ac:spMkLst>
            <pc:docMk/>
            <pc:sldMk cId="880422696" sldId="303"/>
            <ac:spMk id="36" creationId="{1225A814-833C-CFC2-BB6E-9EB7260BE42E}"/>
          </ac:spMkLst>
        </pc:spChg>
        <pc:spChg chg="mod">
          <ac:chgData name="유경 김" userId="3901b46e510d3c7f" providerId="LiveId" clId="{E85F0181-7422-4B2E-957F-6C714760E859}" dt="2024-08-22T04:19:04.119" v="5948" actId="1076"/>
          <ac:spMkLst>
            <pc:docMk/>
            <pc:sldMk cId="880422696" sldId="303"/>
            <ac:spMk id="37" creationId="{7D235B62-BBDE-7695-4769-258621B4D70F}"/>
          </ac:spMkLst>
        </pc:spChg>
        <pc:spChg chg="add del mod">
          <ac:chgData name="유경 김" userId="3901b46e510d3c7f" providerId="LiveId" clId="{E85F0181-7422-4B2E-957F-6C714760E859}" dt="2024-08-22T04:16:04.457" v="5873" actId="478"/>
          <ac:spMkLst>
            <pc:docMk/>
            <pc:sldMk cId="880422696" sldId="303"/>
            <ac:spMk id="43" creationId="{8DBE2031-AF76-8CA7-4258-FE36E80AA978}"/>
          </ac:spMkLst>
        </pc:spChg>
        <pc:spChg chg="add mod">
          <ac:chgData name="유경 김" userId="3901b46e510d3c7f" providerId="LiveId" clId="{E85F0181-7422-4B2E-957F-6C714760E859}" dt="2024-08-22T04:16:52.070" v="5886" actId="1076"/>
          <ac:spMkLst>
            <pc:docMk/>
            <pc:sldMk cId="880422696" sldId="303"/>
            <ac:spMk id="45" creationId="{33165C25-6DD7-D975-8C0D-2A3A944BAA43}"/>
          </ac:spMkLst>
        </pc:spChg>
        <pc:picChg chg="del">
          <ac:chgData name="유경 김" userId="3901b46e510d3c7f" providerId="LiveId" clId="{E85F0181-7422-4B2E-957F-6C714760E859}" dt="2024-08-22T04:03:09.745" v="5784" actId="478"/>
          <ac:picMkLst>
            <pc:docMk/>
            <pc:sldMk cId="880422696" sldId="303"/>
            <ac:picMk id="13" creationId="{D3312BA8-BCFC-2472-03BA-88B95397FB5B}"/>
          </ac:picMkLst>
        </pc:picChg>
        <pc:picChg chg="del">
          <ac:chgData name="유경 김" userId="3901b46e510d3c7f" providerId="LiveId" clId="{E85F0181-7422-4B2E-957F-6C714760E859}" dt="2024-08-22T04:03:06.164" v="5782" actId="478"/>
          <ac:picMkLst>
            <pc:docMk/>
            <pc:sldMk cId="880422696" sldId="303"/>
            <ac:picMk id="14" creationId="{7CB3B252-02F7-095E-3D07-E844CC58CD82}"/>
          </ac:picMkLst>
        </pc:picChg>
        <pc:picChg chg="del">
          <ac:chgData name="유경 김" userId="3901b46e510d3c7f" providerId="LiveId" clId="{E85F0181-7422-4B2E-957F-6C714760E859}" dt="2024-08-22T04:03:21.285" v="5791" actId="478"/>
          <ac:picMkLst>
            <pc:docMk/>
            <pc:sldMk cId="880422696" sldId="303"/>
            <ac:picMk id="15" creationId="{0EB4B0EF-B2DF-056C-08EE-229828B6A5AA}"/>
          </ac:picMkLst>
        </pc:picChg>
        <pc:picChg chg="add mod modCrop">
          <ac:chgData name="유경 김" userId="3901b46e510d3c7f" providerId="LiveId" clId="{E85F0181-7422-4B2E-957F-6C714760E859}" dt="2024-08-22T04:09:10.002" v="5838" actId="18131"/>
          <ac:picMkLst>
            <pc:docMk/>
            <pc:sldMk cId="880422696" sldId="303"/>
            <ac:picMk id="17" creationId="{99E15E35-2F03-B493-98AD-294AA322BAC2}"/>
          </ac:picMkLst>
        </pc:picChg>
        <pc:picChg chg="del mod">
          <ac:chgData name="유경 김" userId="3901b46e510d3c7f" providerId="LiveId" clId="{E85F0181-7422-4B2E-957F-6C714760E859}" dt="2024-08-22T04:04:06.447" v="5803" actId="21"/>
          <ac:picMkLst>
            <pc:docMk/>
            <pc:sldMk cId="880422696" sldId="303"/>
            <ac:picMk id="18" creationId="{C04F80C2-7C71-F59C-F024-466062774CA4}"/>
          </ac:picMkLst>
        </pc:picChg>
        <pc:picChg chg="del mod">
          <ac:chgData name="유경 김" userId="3901b46e510d3c7f" providerId="LiveId" clId="{E85F0181-7422-4B2E-957F-6C714760E859}" dt="2024-08-22T04:07:14.222" v="5829" actId="478"/>
          <ac:picMkLst>
            <pc:docMk/>
            <pc:sldMk cId="880422696" sldId="303"/>
            <ac:picMk id="19" creationId="{E07CC5E1-BEA0-D21E-6520-CAD5061B16C5}"/>
          </ac:picMkLst>
        </pc:picChg>
        <pc:picChg chg="add del mod">
          <ac:chgData name="유경 김" userId="3901b46e510d3c7f" providerId="LiveId" clId="{E85F0181-7422-4B2E-957F-6C714760E859}" dt="2024-08-22T04:11:54.742" v="5859" actId="21"/>
          <ac:picMkLst>
            <pc:docMk/>
            <pc:sldMk cId="880422696" sldId="303"/>
            <ac:picMk id="28" creationId="{952C6B68-CC0F-088B-004F-767E2650F24A}"/>
          </ac:picMkLst>
        </pc:picChg>
        <pc:picChg chg="add">
          <ac:chgData name="유경 김" userId="3901b46e510d3c7f" providerId="LiveId" clId="{E85F0181-7422-4B2E-957F-6C714760E859}" dt="2024-08-22T04:15:23.728" v="5868"/>
          <ac:picMkLst>
            <pc:docMk/>
            <pc:sldMk cId="880422696" sldId="303"/>
            <ac:picMk id="42" creationId="{1CF4FFF7-AC6A-76A1-2F78-A155330DB6E6}"/>
          </ac:picMkLst>
        </pc:picChg>
        <pc:picChg chg="add mod modCrop">
          <ac:chgData name="유경 김" userId="3901b46e510d3c7f" providerId="LiveId" clId="{E85F0181-7422-4B2E-957F-6C714760E859}" dt="2024-08-22T04:19:14.459" v="5954" actId="1037"/>
          <ac:picMkLst>
            <pc:docMk/>
            <pc:sldMk cId="880422696" sldId="303"/>
            <ac:picMk id="44" creationId="{D638E123-D010-CC6E-D071-FED61051D22D}"/>
          </ac:picMkLst>
        </pc:picChg>
        <pc:picChg chg="add mod">
          <ac:chgData name="유경 김" userId="3901b46e510d3c7f" providerId="LiveId" clId="{E85F0181-7422-4B2E-957F-6C714760E859}" dt="2024-08-22T05:28:39.760" v="5968" actId="1038"/>
          <ac:picMkLst>
            <pc:docMk/>
            <pc:sldMk cId="880422696" sldId="303"/>
            <ac:picMk id="46" creationId="{AC3F7FBA-D406-0EF6-7186-8EFF182E88CA}"/>
          </ac:picMkLst>
        </pc:picChg>
        <pc:picChg chg="add mod">
          <ac:chgData name="유경 김" userId="3901b46e510d3c7f" providerId="LiveId" clId="{E85F0181-7422-4B2E-957F-6C714760E859}" dt="2024-08-22T05:37:14.348" v="6072" actId="931"/>
          <ac:picMkLst>
            <pc:docMk/>
            <pc:sldMk cId="880422696" sldId="303"/>
            <ac:picMk id="48" creationId="{199E2675-34C8-1BB4-A864-B9507434E66B}"/>
          </ac:picMkLst>
        </pc:picChg>
        <pc:picChg chg="add mod">
          <ac:chgData name="유경 김" userId="3901b46e510d3c7f" providerId="LiveId" clId="{E85F0181-7422-4B2E-957F-6C714760E859}" dt="2024-08-22T05:43:41.112" v="6077" actId="1076"/>
          <ac:picMkLst>
            <pc:docMk/>
            <pc:sldMk cId="880422696" sldId="303"/>
            <ac:picMk id="50" creationId="{024C2C61-0C2F-10BD-A3D9-D8700A345E5A}"/>
          </ac:picMkLst>
        </pc:picChg>
        <pc:picChg chg="add mod">
          <ac:chgData name="유경 김" userId="3901b46e510d3c7f" providerId="LiveId" clId="{E85F0181-7422-4B2E-957F-6C714760E859}" dt="2024-08-22T05:44:31.308" v="6099" actId="1076"/>
          <ac:picMkLst>
            <pc:docMk/>
            <pc:sldMk cId="880422696" sldId="303"/>
            <ac:picMk id="52" creationId="{1B7FCB70-7894-BB95-26FC-4CD6E696A416}"/>
          </ac:picMkLst>
        </pc:picChg>
        <pc:cxnChg chg="add del">
          <ac:chgData name="유경 김" userId="3901b46e510d3c7f" providerId="LiveId" clId="{E85F0181-7422-4B2E-957F-6C714760E859}" dt="2024-08-22T04:10:37.135" v="5854" actId="21"/>
          <ac:cxnSpMkLst>
            <pc:docMk/>
            <pc:sldMk cId="880422696" sldId="303"/>
            <ac:cxnSpMk id="26" creationId="{0E3430BF-A51D-7D65-90A1-812CFA60AB20}"/>
          </ac:cxnSpMkLst>
        </pc:cxnChg>
      </pc:sldChg>
      <pc:sldChg chg="addSp delSp modSp add mod ord">
        <pc:chgData name="유경 김" userId="3901b46e510d3c7f" providerId="LiveId" clId="{E85F0181-7422-4B2E-957F-6C714760E859}" dt="2024-08-22T05:44:15.995" v="6093" actId="1076"/>
        <pc:sldMkLst>
          <pc:docMk/>
          <pc:sldMk cId="2527446561" sldId="304"/>
        </pc:sldMkLst>
        <pc:spChg chg="mod">
          <ac:chgData name="유경 김" userId="3901b46e510d3c7f" providerId="LiveId" clId="{E85F0181-7422-4B2E-957F-6C714760E859}" dt="2024-08-22T05:32:51.694" v="6035" actId="1076"/>
          <ac:spMkLst>
            <pc:docMk/>
            <pc:sldMk cId="2527446561" sldId="304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22T05:29:14.520" v="5975" actId="1035"/>
          <ac:spMkLst>
            <pc:docMk/>
            <pc:sldMk cId="2527446561" sldId="304"/>
            <ac:spMk id="3" creationId="{BCC42065-5E3B-F509-294F-60D6070D5C45}"/>
          </ac:spMkLst>
        </pc:spChg>
        <pc:spChg chg="add mod">
          <ac:chgData name="유경 김" userId="3901b46e510d3c7f" providerId="LiveId" clId="{E85F0181-7422-4B2E-957F-6C714760E859}" dt="2024-08-22T05:29:38.885" v="5982"/>
          <ac:spMkLst>
            <pc:docMk/>
            <pc:sldMk cId="2527446561" sldId="304"/>
            <ac:spMk id="4" creationId="{D0AC4445-B374-836D-D672-6D19D0526F84}"/>
          </ac:spMkLst>
        </pc:spChg>
        <pc:spChg chg="add mod">
          <ac:chgData name="유경 김" userId="3901b46e510d3c7f" providerId="LiveId" clId="{E85F0181-7422-4B2E-957F-6C714760E859}" dt="2024-08-22T05:29:54.125" v="5986" actId="1076"/>
          <ac:spMkLst>
            <pc:docMk/>
            <pc:sldMk cId="2527446561" sldId="304"/>
            <ac:spMk id="5" creationId="{2310C7B1-0D61-37A0-E03F-CEB4FD64CF72}"/>
          </ac:spMkLst>
        </pc:spChg>
        <pc:spChg chg="add mod">
          <ac:chgData name="유경 김" userId="3901b46e510d3c7f" providerId="LiveId" clId="{E85F0181-7422-4B2E-957F-6C714760E859}" dt="2024-08-22T05:30:09.592" v="5990" actId="1076"/>
          <ac:spMkLst>
            <pc:docMk/>
            <pc:sldMk cId="2527446561" sldId="304"/>
            <ac:spMk id="6" creationId="{0C1CAFFE-1997-FB03-D8C7-0D3BD83A42A7}"/>
          </ac:spMkLst>
        </pc:spChg>
        <pc:spChg chg="add mod">
          <ac:chgData name="유경 김" userId="3901b46e510d3c7f" providerId="LiveId" clId="{E85F0181-7422-4B2E-957F-6C714760E859}" dt="2024-08-22T05:30:23.891" v="5994" actId="1076"/>
          <ac:spMkLst>
            <pc:docMk/>
            <pc:sldMk cId="2527446561" sldId="304"/>
            <ac:spMk id="7" creationId="{9FAB9EC6-AEA6-6852-71BD-E313EF1E15FC}"/>
          </ac:spMkLst>
        </pc:spChg>
        <pc:spChg chg="add mod">
          <ac:chgData name="유경 김" userId="3901b46e510d3c7f" providerId="LiveId" clId="{E85F0181-7422-4B2E-957F-6C714760E859}" dt="2024-08-22T05:30:47.450" v="6001" actId="1076"/>
          <ac:spMkLst>
            <pc:docMk/>
            <pc:sldMk cId="2527446561" sldId="304"/>
            <ac:spMk id="8" creationId="{5D96E284-A773-7A4D-2EC3-2DB33F3748EC}"/>
          </ac:spMkLst>
        </pc:spChg>
        <pc:spChg chg="add mod">
          <ac:chgData name="유경 김" userId="3901b46e510d3c7f" providerId="LiveId" clId="{E85F0181-7422-4B2E-957F-6C714760E859}" dt="2024-08-22T05:31:24.906" v="6011" actId="1076"/>
          <ac:spMkLst>
            <pc:docMk/>
            <pc:sldMk cId="2527446561" sldId="304"/>
            <ac:spMk id="9" creationId="{89A27B1D-6468-C1EF-4A49-579BD571BA8F}"/>
          </ac:spMkLst>
        </pc:spChg>
        <pc:spChg chg="mod">
          <ac:chgData name="유경 김" userId="3901b46e510d3c7f" providerId="LiveId" clId="{E85F0181-7422-4B2E-957F-6C714760E859}" dt="2024-08-22T05:35:26.340" v="6065" actId="1076"/>
          <ac:spMkLst>
            <pc:docMk/>
            <pc:sldMk cId="2527446561" sldId="304"/>
            <ac:spMk id="10" creationId="{37FBCA62-0F83-4161-2DFF-820E794520B9}"/>
          </ac:spMkLst>
        </pc:spChg>
        <pc:spChg chg="add del mod">
          <ac:chgData name="유경 김" userId="3901b46e510d3c7f" providerId="LiveId" clId="{E85F0181-7422-4B2E-957F-6C714760E859}" dt="2024-08-22T05:32:47.808" v="6032" actId="478"/>
          <ac:spMkLst>
            <pc:docMk/>
            <pc:sldMk cId="2527446561" sldId="304"/>
            <ac:spMk id="11" creationId="{07FEB2AE-5A09-0BED-1299-CB7F096BB065}"/>
          </ac:spMkLst>
        </pc:spChg>
        <pc:spChg chg="add del mod">
          <ac:chgData name="유경 김" userId="3901b46e510d3c7f" providerId="LiveId" clId="{E85F0181-7422-4B2E-957F-6C714760E859}" dt="2024-08-22T05:33:04.808" v="6037" actId="478"/>
          <ac:spMkLst>
            <pc:docMk/>
            <pc:sldMk cId="2527446561" sldId="304"/>
            <ac:spMk id="13" creationId="{E8AD56E5-66A6-F95D-E206-AD1BF769436B}"/>
          </ac:spMkLst>
        </pc:spChg>
        <pc:spChg chg="add del mod">
          <ac:chgData name="유경 김" userId="3901b46e510d3c7f" providerId="LiveId" clId="{E85F0181-7422-4B2E-957F-6C714760E859}" dt="2024-08-22T05:33:37.767" v="6040" actId="478"/>
          <ac:spMkLst>
            <pc:docMk/>
            <pc:sldMk cId="2527446561" sldId="304"/>
            <ac:spMk id="14" creationId="{2D1F8B0D-A67C-5F93-D554-67439BD12493}"/>
          </ac:spMkLst>
        </pc:spChg>
        <pc:spChg chg="del">
          <ac:chgData name="유경 김" userId="3901b46e510d3c7f" providerId="LiveId" clId="{E85F0181-7422-4B2E-957F-6C714760E859}" dt="2024-08-22T05:29:34.243" v="5979" actId="478"/>
          <ac:spMkLst>
            <pc:docMk/>
            <pc:sldMk cId="2527446561" sldId="304"/>
            <ac:spMk id="34" creationId="{07B6E416-F40C-77C9-EEEB-991B8AE430D0}"/>
          </ac:spMkLst>
        </pc:spChg>
        <pc:spChg chg="del mod">
          <ac:chgData name="유경 김" userId="3901b46e510d3c7f" providerId="LiveId" clId="{E85F0181-7422-4B2E-957F-6C714760E859}" dt="2024-08-22T05:30:58.695" v="6004" actId="478"/>
          <ac:spMkLst>
            <pc:docMk/>
            <pc:sldMk cId="2527446561" sldId="304"/>
            <ac:spMk id="36" creationId="{1225A814-833C-CFC2-BB6E-9EB7260BE42E}"/>
          </ac:spMkLst>
        </pc:spChg>
        <pc:spChg chg="del mod">
          <ac:chgData name="유경 김" userId="3901b46e510d3c7f" providerId="LiveId" clId="{E85F0181-7422-4B2E-957F-6C714760E859}" dt="2024-08-22T05:29:37.090" v="5981" actId="478"/>
          <ac:spMkLst>
            <pc:docMk/>
            <pc:sldMk cId="2527446561" sldId="304"/>
            <ac:spMk id="37" creationId="{7D235B62-BBDE-7695-4769-258621B4D70F}"/>
          </ac:spMkLst>
        </pc:spChg>
        <pc:spChg chg="del ord">
          <ac:chgData name="유경 김" userId="3901b46e510d3c7f" providerId="LiveId" clId="{E85F0181-7422-4B2E-957F-6C714760E859}" dt="2024-08-22T05:32:03.837" v="6019" actId="478"/>
          <ac:spMkLst>
            <pc:docMk/>
            <pc:sldMk cId="2527446561" sldId="304"/>
            <ac:spMk id="45" creationId="{33165C25-6DD7-D975-8C0D-2A3A944BAA43}"/>
          </ac:spMkLst>
        </pc:spChg>
        <pc:picChg chg="add mod modCrop">
          <ac:chgData name="유경 김" userId="3901b46e510d3c7f" providerId="LiveId" clId="{E85F0181-7422-4B2E-957F-6C714760E859}" dt="2024-08-22T05:35:17.767" v="6064" actId="732"/>
          <ac:picMkLst>
            <pc:docMk/>
            <pc:sldMk cId="2527446561" sldId="304"/>
            <ac:picMk id="15" creationId="{422FBB6D-6FBA-FC48-5784-E86DC44C7504}"/>
          </ac:picMkLst>
        </pc:picChg>
        <pc:picChg chg="add mod">
          <ac:chgData name="유경 김" userId="3901b46e510d3c7f" providerId="LiveId" clId="{E85F0181-7422-4B2E-957F-6C714760E859}" dt="2024-08-22T05:43:55.255" v="6084" actId="1076"/>
          <ac:picMkLst>
            <pc:docMk/>
            <pc:sldMk cId="2527446561" sldId="304"/>
            <ac:picMk id="17" creationId="{2BA730DB-0548-60EE-0221-7AE5F8849236}"/>
          </ac:picMkLst>
        </pc:picChg>
        <pc:picChg chg="add mod">
          <ac:chgData name="유경 김" userId="3901b46e510d3c7f" providerId="LiveId" clId="{E85F0181-7422-4B2E-957F-6C714760E859}" dt="2024-08-22T05:44:15.995" v="6093" actId="1076"/>
          <ac:picMkLst>
            <pc:docMk/>
            <pc:sldMk cId="2527446561" sldId="304"/>
            <ac:picMk id="19" creationId="{1B8CEAB1-4DF4-4DE2-4363-06F46A6A940C}"/>
          </ac:picMkLst>
        </pc:picChg>
        <pc:picChg chg="mod">
          <ac:chgData name="유경 김" userId="3901b46e510d3c7f" providerId="LiveId" clId="{E85F0181-7422-4B2E-957F-6C714760E859}" dt="2024-08-22T05:31:43.244" v="6016" actId="1037"/>
          <ac:picMkLst>
            <pc:docMk/>
            <pc:sldMk cId="2527446561" sldId="304"/>
            <ac:picMk id="44" creationId="{D638E123-D010-CC6E-D071-FED61051D22D}"/>
          </ac:picMkLst>
        </pc:picChg>
        <pc:picChg chg="mod">
          <ac:chgData name="유경 김" userId="3901b46e510d3c7f" providerId="LiveId" clId="{E85F0181-7422-4B2E-957F-6C714760E859}" dt="2024-08-22T05:30:32.883" v="5997" actId="1035"/>
          <ac:picMkLst>
            <pc:docMk/>
            <pc:sldMk cId="2527446561" sldId="304"/>
            <ac:picMk id="46" creationId="{AC3F7FBA-D406-0EF6-7186-8EFF182E88CA}"/>
          </ac:picMkLst>
        </pc:picChg>
      </pc:sldChg>
      <pc:sldChg chg="addSp delSp modSp add mod ord">
        <pc:chgData name="유경 김" userId="3901b46e510d3c7f" providerId="LiveId" clId="{E85F0181-7422-4B2E-957F-6C714760E859}" dt="2024-08-23T00:40:16.664" v="7726"/>
        <pc:sldMkLst>
          <pc:docMk/>
          <pc:sldMk cId="4150840529" sldId="305"/>
        </pc:sldMkLst>
        <pc:spChg chg="mod">
          <ac:chgData name="유경 김" userId="3901b46e510d3c7f" providerId="LiveId" clId="{E85F0181-7422-4B2E-957F-6C714760E859}" dt="2024-08-23T00:38:53.802" v="7675" actId="20577"/>
          <ac:spMkLst>
            <pc:docMk/>
            <pc:sldMk cId="4150840529" sldId="305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3T00:39:22.691" v="7705" actId="14100"/>
          <ac:picMkLst>
            <pc:docMk/>
            <pc:sldMk cId="4150840529" sldId="305"/>
            <ac:picMk id="7" creationId="{F98E6B7E-BD78-3CAA-514A-82D4ABAA07D6}"/>
          </ac:picMkLst>
        </pc:picChg>
        <pc:picChg chg="del">
          <ac:chgData name="유경 김" userId="3901b46e510d3c7f" providerId="LiveId" clId="{E85F0181-7422-4B2E-957F-6C714760E859}" dt="2024-08-23T00:38:54.462" v="7676" actId="478"/>
          <ac:picMkLst>
            <pc:docMk/>
            <pc:sldMk cId="4150840529" sldId="305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9:32.598" v="7711" actId="14100"/>
          <ac:picMkLst>
            <pc:docMk/>
            <pc:sldMk cId="4150840529" sldId="305"/>
            <ac:picMk id="11" creationId="{299D3454-45EE-6862-3BEB-7EAF0E9D6928}"/>
          </ac:picMkLst>
        </pc:picChg>
        <pc:picChg chg="del">
          <ac:chgData name="유경 김" userId="3901b46e510d3c7f" providerId="LiveId" clId="{E85F0181-7422-4B2E-957F-6C714760E859}" dt="2024-08-23T00:38:54.787" v="7677" actId="478"/>
          <ac:picMkLst>
            <pc:docMk/>
            <pc:sldMk cId="4150840529" sldId="305"/>
            <ac:picMk id="12" creationId="{7FBC24B9-6661-BE94-BE3B-DDBC6BC30B62}"/>
          </ac:picMkLst>
        </pc:picChg>
      </pc:sldChg>
      <pc:sldChg chg="addSp delSp modSp add del mod setBg">
        <pc:chgData name="유경 김" userId="3901b46e510d3c7f" providerId="LiveId" clId="{E85F0181-7422-4B2E-957F-6C714760E859}" dt="2024-08-23T00:42:50.106" v="7802" actId="2696"/>
        <pc:sldMkLst>
          <pc:docMk/>
          <pc:sldMk cId="3566814642" sldId="306"/>
        </pc:sldMkLst>
        <pc:spChg chg="del">
          <ac:chgData name="유경 김" userId="3901b46e510d3c7f" providerId="LiveId" clId="{E85F0181-7422-4B2E-957F-6C714760E859}" dt="2024-08-23T00:41:54.335" v="7791" actId="478"/>
          <ac:spMkLst>
            <pc:docMk/>
            <pc:sldMk cId="3566814642" sldId="306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39.187" v="7799" actId="255"/>
          <ac:spMkLst>
            <pc:docMk/>
            <pc:sldMk cId="3566814642" sldId="306"/>
            <ac:spMk id="8" creationId="{E0D8317B-4E30-0EC2-3758-390080EF3F8F}"/>
          </ac:spMkLst>
        </pc:spChg>
        <pc:spChg chg="add mod">
          <ac:chgData name="유경 김" userId="3901b46e510d3c7f" providerId="LiveId" clId="{E85F0181-7422-4B2E-957F-6C714760E859}" dt="2024-08-23T00:42:30.481" v="7796"/>
          <ac:spMkLst>
            <pc:docMk/>
            <pc:sldMk cId="3566814642" sldId="306"/>
            <ac:spMk id="9" creationId="{C7723DBF-2796-82DA-1F47-93207904953B}"/>
          </ac:spMkLst>
        </pc:spChg>
      </pc:sldChg>
      <pc:sldChg chg="modSp add mod">
        <pc:chgData name="유경 김" userId="3901b46e510d3c7f" providerId="LiveId" clId="{E85F0181-7422-4B2E-957F-6C714760E859}" dt="2024-08-23T00:52:30.176" v="8370" actId="20577"/>
        <pc:sldMkLst>
          <pc:docMk/>
          <pc:sldMk cId="1016312159" sldId="307"/>
        </pc:sldMkLst>
        <pc:spChg chg="mod">
          <ac:chgData name="유경 김" userId="3901b46e510d3c7f" providerId="LiveId" clId="{E85F0181-7422-4B2E-957F-6C714760E859}" dt="2024-08-23T00:52:30.176" v="8370" actId="20577"/>
          <ac:spMkLst>
            <pc:docMk/>
            <pc:sldMk cId="1016312159" sldId="307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6:47.610" v="8204" actId="255"/>
          <ac:spMkLst>
            <pc:docMk/>
            <pc:sldMk cId="1016312159" sldId="307"/>
            <ac:spMk id="7" creationId="{392B1281-462F-C6B2-77C7-F9B31774B8E5}"/>
          </ac:spMkLst>
        </pc:spChg>
      </pc:sldChg>
      <pc:sldChg chg="addSp delSp modSp add mod ord">
        <pc:chgData name="유경 김" userId="3901b46e510d3c7f" providerId="LiveId" clId="{E85F0181-7422-4B2E-957F-6C714760E859}" dt="2024-08-23T00:50:58.678" v="8344" actId="1076"/>
        <pc:sldMkLst>
          <pc:docMk/>
          <pc:sldMk cId="864578118" sldId="308"/>
        </pc:sldMkLst>
        <pc:spChg chg="mod">
          <ac:chgData name="유경 김" userId="3901b46e510d3c7f" providerId="LiveId" clId="{E85F0181-7422-4B2E-957F-6C714760E859}" dt="2024-08-23T00:50:37.096" v="8336" actId="1076"/>
          <ac:spMkLst>
            <pc:docMk/>
            <pc:sldMk cId="864578118" sldId="308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48:07.316" v="8225" actId="20577"/>
          <ac:spMkLst>
            <pc:docMk/>
            <pc:sldMk cId="864578118" sldId="30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8:20.146" v="8255" actId="20577"/>
          <ac:spMkLst>
            <pc:docMk/>
            <pc:sldMk cId="864578118" sldId="308"/>
            <ac:spMk id="4" creationId="{5B9739BE-F7A6-959B-6AC0-641D66128035}"/>
          </ac:spMkLst>
        </pc:spChg>
        <pc:spChg chg="mod">
          <ac:chgData name="유경 김" userId="3901b46e510d3c7f" providerId="LiveId" clId="{E85F0181-7422-4B2E-957F-6C714760E859}" dt="2024-08-23T00:48:38.739" v="8281" actId="20577"/>
          <ac:spMkLst>
            <pc:docMk/>
            <pc:sldMk cId="864578118" sldId="308"/>
            <ac:spMk id="5" creationId="{F13AE01A-8C81-0E92-8456-D65E3AFDE385}"/>
          </ac:spMkLst>
        </pc:spChg>
        <pc:spChg chg="del mod">
          <ac:chgData name="유경 김" userId="3901b46e510d3c7f" providerId="LiveId" clId="{E85F0181-7422-4B2E-957F-6C714760E859}" dt="2024-08-23T00:48:30.093" v="8258" actId="478"/>
          <ac:spMkLst>
            <pc:docMk/>
            <pc:sldMk cId="864578118" sldId="308"/>
            <ac:spMk id="7" creationId="{392B1281-462F-C6B2-77C7-F9B31774B8E5}"/>
          </ac:spMkLst>
        </pc:spChg>
        <pc:spChg chg="add mod">
          <ac:chgData name="유경 김" userId="3901b46e510d3c7f" providerId="LiveId" clId="{E85F0181-7422-4B2E-957F-6C714760E859}" dt="2024-08-23T00:50:58.678" v="8344" actId="1076"/>
          <ac:spMkLst>
            <pc:docMk/>
            <pc:sldMk cId="864578118" sldId="308"/>
            <ac:spMk id="10" creationId="{54FC95A4-9F6F-C7FB-72CA-BA9461677256}"/>
          </ac:spMkLst>
        </pc:spChg>
        <pc:picChg chg="add mod">
          <ac:chgData name="유경 김" userId="3901b46e510d3c7f" providerId="LiveId" clId="{E85F0181-7422-4B2E-957F-6C714760E859}" dt="2024-08-23T00:50:54.773" v="8343" actId="1076"/>
          <ac:picMkLst>
            <pc:docMk/>
            <pc:sldMk cId="864578118" sldId="308"/>
            <ac:picMk id="9" creationId="{F46905F5-FBD2-6CDB-8C39-A33B4C6F722C}"/>
          </ac:picMkLst>
        </pc:picChg>
        <pc:cxnChg chg="mod">
          <ac:chgData name="유경 김" userId="3901b46e510d3c7f" providerId="LiveId" clId="{E85F0181-7422-4B2E-957F-6C714760E859}" dt="2024-08-23T00:48:23.759" v="8256" actId="14100"/>
          <ac:cxnSpMkLst>
            <pc:docMk/>
            <pc:sldMk cId="864578118" sldId="308"/>
            <ac:cxnSpMk id="6" creationId="{11402835-398F-FB44-68ED-EC2F802BD562}"/>
          </ac:cxnSpMkLst>
        </pc:cxnChg>
      </pc:sldChg>
    </pc:docChg>
  </pc:docChgLst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6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0/GudiSprin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naeil.com/news/read/504724" TargetMode="External"/><Relationship Id="rId4" Type="http://schemas.openxmlformats.org/officeDocument/2006/relationships/hyperlink" Target="https://www.joongang.co.kr/article/2522687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64362" y="990993"/>
            <a:ext cx="2096540" cy="3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더조은컴퓨터학원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</a:p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4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665C3-455F-C1D3-118B-58B986C8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81" y="2099990"/>
            <a:ext cx="5401409" cy="389473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73" y="1359206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759FF-6327-7F91-8FFB-3EFFB16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44" y="4973339"/>
            <a:ext cx="10349023" cy="139047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C7FDE42-1C8D-3565-B9F6-D18367E9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82719"/>
            <a:ext cx="8633533" cy="496480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E5A3E-A790-FE5E-7C1B-E3407617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45" y="1720566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44EBC-8164-1832-9858-2CB3DBE0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4213969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BFD81B2-DCBA-C43D-B7A4-188BDAFB2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1759589"/>
            <a:ext cx="4079932" cy="225442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66C964B-1C52-3337-4B57-32B1E904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45" y="4213969"/>
            <a:ext cx="4079932" cy="234621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51D1B0-8D7E-3325-F436-E8D40C89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2165466"/>
            <a:ext cx="5645439" cy="343059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BC24B9-6661-BE94-BE3B-DDBC6BC3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84" y="2174825"/>
            <a:ext cx="5436820" cy="343059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42F88-93C4-636F-EBC5-5432C7F7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1880996"/>
            <a:ext cx="3466214" cy="218064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BB050-4BFB-6626-1162-248413FA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79" y="1859837"/>
            <a:ext cx="3466215" cy="21978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34EFD-B990-EF14-A85B-CC9349E08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4" y="4250717"/>
            <a:ext cx="3522920" cy="22597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8BF6C-B548-7CBA-4F26-59747C50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1" y="4250717"/>
            <a:ext cx="3466215" cy="225975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7B3651-99D6-45C5-949F-1F97869A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48" y="1863745"/>
            <a:ext cx="3528044" cy="219788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설문조사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8E6B7E-BD78-3CAA-514A-82D4ABAA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1976068"/>
            <a:ext cx="5717623" cy="417815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99D3454-45EE-6862-3BEB-7EAF0E9D6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15" y="1955520"/>
            <a:ext cx="5404020" cy="419870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5084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" y="2232284"/>
            <a:ext cx="5568571" cy="391166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224774"/>
            <a:ext cx="5163430" cy="391916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6612896" y="1985813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9554DD-4376-BA87-B48D-35DA41A9B33E}"/>
              </a:ext>
            </a:extLst>
          </p:cNvPr>
          <p:cNvSpPr txBox="1"/>
          <p:nvPr/>
        </p:nvSpPr>
        <p:spPr>
          <a:xfrm>
            <a:off x="2039118" y="35326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구디의 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A154B9-42CB-6F20-0F79-4BCFC72B40E4}"/>
              </a:ext>
            </a:extLst>
          </p:cNvPr>
          <p:cNvCxnSpPr/>
          <p:nvPr/>
        </p:nvCxnSpPr>
        <p:spPr>
          <a:xfrm>
            <a:off x="596944" y="954694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57661C-8268-13D1-4B62-7312B8981328}"/>
              </a:ext>
            </a:extLst>
          </p:cNvPr>
          <p:cNvSpPr txBox="1"/>
          <p:nvPr/>
        </p:nvSpPr>
        <p:spPr>
          <a:xfrm>
            <a:off x="937424" y="1180644"/>
            <a:ext cx="742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>
                <a:latin typeface="+mj-ea"/>
                <a:ea typeface="+mj-ea"/>
              </a:rPr>
              <a:t>구로디지털 </a:t>
            </a:r>
            <a:r>
              <a:rPr lang="en-US" altLang="ko-KR" b="1">
                <a:latin typeface="+mj-ea"/>
                <a:ea typeface="+mj-ea"/>
              </a:rPr>
              <a:t>IT</a:t>
            </a:r>
            <a:r>
              <a:rPr lang="ko-KR" altLang="en-US" b="1">
                <a:latin typeface="+mj-ea"/>
                <a:ea typeface="+mj-ea"/>
              </a:rPr>
              <a:t>단지 주니어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시니어 개발자 사이에서 봄이 되길 염원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2896" y="3508467"/>
            <a:ext cx="4842453" cy="32104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8639" y="3508467"/>
            <a:ext cx="4842453" cy="3210489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CC42065-5E3B-F509-294F-60D6070D5C45}"/>
              </a:ext>
            </a:extLst>
          </p:cNvPr>
          <p:cNvSpPr/>
          <p:nvPr/>
        </p:nvSpPr>
        <p:spPr>
          <a:xfrm>
            <a:off x="2378986" y="359268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0C7B1-0D61-37A0-E03F-CEB4FD64CF72}"/>
              </a:ext>
            </a:extLst>
          </p:cNvPr>
          <p:cNvSpPr txBox="1"/>
          <p:nvPr/>
        </p:nvSpPr>
        <p:spPr>
          <a:xfrm>
            <a:off x="1019387" y="4025242"/>
            <a:ext cx="489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이벤트페이지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공통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UI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구현</a:t>
            </a:r>
            <a:endParaRPr lang="en-US" altLang="ko-KR" sz="20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CAFFE-1997-FB03-D8C7-0D3BD83A42A7}"/>
              </a:ext>
            </a:extLst>
          </p:cNvPr>
          <p:cNvSpPr txBox="1"/>
          <p:nvPr/>
        </p:nvSpPr>
        <p:spPr>
          <a:xfrm>
            <a:off x="1155468" y="4713905"/>
            <a:ext cx="4303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깃허브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팀원 간 협업을 원활히 하기 위한 깃허브 리포지토리 설정 및 관리</a:t>
            </a:r>
            <a:endParaRPr lang="en-US" altLang="ko-KR" sz="160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B9EC6-AEA6-6852-71BD-E313EF1E15FC}"/>
              </a:ext>
            </a:extLst>
          </p:cNvPr>
          <p:cNvSpPr txBox="1"/>
          <p:nvPr/>
        </p:nvSpPr>
        <p:spPr>
          <a:xfrm>
            <a:off x="1163354" y="5501991"/>
            <a:ext cx="4303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관리자 페이지 및 이벤트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전체 화면 공통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요소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헤더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푸터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내비게이션 바 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디자인 및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D96E284-A773-7A4D-2EC3-2DB33F3748EC}"/>
              </a:ext>
            </a:extLst>
          </p:cNvPr>
          <p:cNvSpPr/>
          <p:nvPr/>
        </p:nvSpPr>
        <p:spPr>
          <a:xfrm>
            <a:off x="8177222" y="358037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27B1D-6468-C1EF-4A49-579BD571BA8F}"/>
              </a:ext>
            </a:extLst>
          </p:cNvPr>
          <p:cNvSpPr txBox="1"/>
          <p:nvPr/>
        </p:nvSpPr>
        <p:spPr>
          <a:xfrm>
            <a:off x="6756744" y="4618498"/>
            <a:ext cx="472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웹 퍼블리셔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UI/UX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PPT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제작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로그아웃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사용자 마이 페이지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120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FBB6D-6FBA-FC48-5784-E86DC44C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092" b="67916"/>
          <a:stretch/>
        </p:blipFill>
        <p:spPr>
          <a:xfrm>
            <a:off x="978638" y="1985813"/>
            <a:ext cx="4898343" cy="1521792"/>
          </a:xfrm>
          <a:prstGeom prst="rect">
            <a:avLst/>
          </a:prstGeom>
        </p:spPr>
      </p:pic>
      <p:pic>
        <p:nvPicPr>
          <p:cNvPr id="17" name="그림 16" descr="스케치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2BA730DB-0548-60EE-0221-7AE5F8849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6" y="1940330"/>
            <a:ext cx="1385242" cy="1616116"/>
          </a:xfrm>
          <a:prstGeom prst="rect">
            <a:avLst/>
          </a:prstGeom>
        </p:spPr>
      </p:pic>
      <p:pic>
        <p:nvPicPr>
          <p:cNvPr id="19" name="그림 18" descr="만화 영화, 아니메, 애니메이션, 스케치이(가) 표시된 사진&#10;&#10;자동 생성된 설명">
            <a:extLst>
              <a:ext uri="{FF2B5EF4-FFF2-40B4-BE49-F238E27FC236}">
                <a16:creationId xmlns:a16="http://schemas.microsoft.com/office/drawing/2014/main" id="{1B8CEAB1-4DF4-4DE2-4363-06F46A6A9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66" y="1481598"/>
            <a:ext cx="2075050" cy="24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843032-1419-5209-5444-E0E0EA09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53" y="1754269"/>
            <a:ext cx="4781080" cy="22597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F1234-2191-7D2E-B130-1EFF837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3" y="175426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45456D-83EE-0C89-4855-5E53BB4B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74" y="4205001"/>
            <a:ext cx="4840237" cy="231137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8DE95-57E8-B849-28DD-F754A474F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753" y="422459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6" y="212650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634716" y="1065465"/>
            <a:ext cx="50752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 화면 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46905F5-FBD2-6CDB-8C39-A33B4C6F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17" y="1807613"/>
            <a:ext cx="6929563" cy="398492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C95A4-9F6F-C7FB-72CA-BA9461677256}"/>
              </a:ext>
            </a:extLst>
          </p:cNvPr>
          <p:cNvSpPr txBox="1"/>
          <p:nvPr/>
        </p:nvSpPr>
        <p:spPr>
          <a:xfrm>
            <a:off x="4352262" y="6007719"/>
            <a:ext cx="68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3"/>
              </a:rPr>
              <a:t>http://localhost:8090/GudiSpring/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7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느낀점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75466" y="1834906"/>
            <a:ext cx="11041068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1. </a:t>
            </a:r>
            <a:r>
              <a:rPr lang="ko-KR" altLang="en-US" sz="1400" b="1">
                <a:latin typeface="+mj-ea"/>
                <a:ea typeface="+mj-ea"/>
              </a:rPr>
              <a:t>국하현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처음으로 개인 프로젝트가 아닌 팀 프로젝트를 하다보니 기획부터 병합까지 우여곡절이 많았지만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좋은 경험을 했다는 생각이 든다</a:t>
            </a:r>
            <a:r>
              <a:rPr lang="en-US" altLang="ko-KR" sz="1400">
                <a:latin typeface="+mj-ea"/>
                <a:ea typeface="+mj-ea"/>
              </a:rPr>
              <a:t>. </a:t>
            </a:r>
            <a:r>
              <a:rPr lang="ko-KR" altLang="en-US" sz="1400">
                <a:latin typeface="+mj-ea"/>
                <a:ea typeface="+mj-ea"/>
              </a:rPr>
              <a:t>또 기대 이상의 결과가 나와서 만족스럽다</a:t>
            </a:r>
            <a:r>
              <a:rPr lang="en-US" altLang="ko-KR" sz="140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2. </a:t>
            </a:r>
            <a:r>
              <a:rPr lang="ko-KR" altLang="en-US" sz="1400" b="1">
                <a:latin typeface="+mj-ea"/>
                <a:ea typeface="+mj-ea"/>
              </a:rPr>
              <a:t>김유경</a:t>
            </a: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항상 의문점으로 들었던 내가 배운 내용으로 정말 웹개발이 어떻게 이루어질까가 해결이 되어서 너무 행복하고 유익한 시간이었고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j-ea"/>
                <a:ea typeface="+mj-ea"/>
              </a:rPr>
              <a:t>왜 프로젝트 개발에는 협업이 중요하다고 하는지 뼈저리게 느꼈던 시간이었다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/>
              <a:t>3. </a:t>
            </a:r>
            <a:r>
              <a:rPr lang="ko-KR" altLang="en-US" sz="1400" b="1"/>
              <a:t>김민재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jsp </a:t>
            </a:r>
            <a:r>
              <a:rPr lang="ko-KR" altLang="en-US" sz="1400"/>
              <a:t>이미지업로드가 쉬울줄 알았는데 어려웠고 </a:t>
            </a:r>
            <a:r>
              <a:rPr lang="en-US" altLang="ko-KR" sz="1400"/>
              <a:t>css</a:t>
            </a:r>
            <a:r>
              <a:rPr lang="ko-KR" altLang="en-US" sz="1400"/>
              <a:t>는 진짜힘들었지만 재미있었다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4. </a:t>
            </a:r>
            <a:r>
              <a:rPr lang="ko-KR" altLang="en-US" sz="1400" b="1"/>
              <a:t>조병철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en-US" altLang="ko-KR" sz="1400" b="1"/>
              <a:t>-</a:t>
            </a:r>
            <a:r>
              <a:rPr lang="ko-KR" altLang="en-US" sz="1400"/>
              <a:t>많은 어려움이 있었지만 팀원들과의 소통이 중요하다는 것을 깨달았고， 많은 것을 배우고 완벽하게 만들지는 못했지만， 여기까지　만든 것도 만족스럽지만 더욱더 공부해서 더 잘해야겠다， 잘 할 수 있겠다 라는 것을 느꼈다．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92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759764" y="1777096"/>
            <a:ext cx="6627355" cy="546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1. </a:t>
            </a:r>
            <a:r>
              <a:rPr lang="ko-KR" altLang="en-US" sz="1300" b="1">
                <a:latin typeface="+mj-ea"/>
                <a:ea typeface="+mj-ea"/>
              </a:rPr>
              <a:t>부족한 사용자 상호 작용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사용자가 직접적으로 참여할 수 있는 기능이 부족함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</a:t>
            </a:r>
            <a:r>
              <a:rPr lang="ko-KR" altLang="en-US" sz="1300">
                <a:latin typeface="+mj-ea"/>
                <a:ea typeface="+mj-ea"/>
              </a:rPr>
              <a:t> 다양한 설문 조사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고객센터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2. </a:t>
            </a:r>
            <a:r>
              <a:rPr lang="ko-KR" altLang="en-US" sz="1300" b="1">
                <a:latin typeface="+mj-ea"/>
                <a:ea typeface="+mj-ea"/>
              </a:rPr>
              <a:t>사이트 보안성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인증 데이터가 서버에 저장되어 세션 하이재킹의 위험을 가짐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관리자 페이지 세션 관리</a:t>
            </a:r>
            <a:r>
              <a:rPr lang="en-US" altLang="ko-KR" sz="1300">
                <a:latin typeface="+mj-ea"/>
                <a:ea typeface="+mj-ea"/>
              </a:rPr>
              <a:t>(</a:t>
            </a:r>
            <a:r>
              <a:rPr lang="ko-KR" altLang="en-US" sz="1300">
                <a:latin typeface="+mj-ea"/>
                <a:ea typeface="+mj-ea"/>
              </a:rPr>
              <a:t>타임아웃 설정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세션 고정 공격 방지</a:t>
            </a:r>
            <a:r>
              <a:rPr lang="en-US" altLang="ko-KR" sz="1300">
                <a:latin typeface="+mj-ea"/>
                <a:ea typeface="+mj-ea"/>
              </a:rPr>
              <a:t>) </a:t>
            </a:r>
            <a:r>
              <a:rPr lang="ko-KR" altLang="en-US" sz="1300">
                <a:latin typeface="+mj-ea"/>
                <a:ea typeface="+mj-ea"/>
              </a:rPr>
              <a:t>및 비밀번호 정책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페이지 다단계 인증</a:t>
            </a:r>
            <a:r>
              <a:rPr lang="en-US" altLang="ko-KR" sz="1300">
                <a:latin typeface="+mj-ea"/>
                <a:ea typeface="+mj-ea"/>
              </a:rPr>
              <a:t>(Multi-Factor Authentication, MFA)</a:t>
            </a:r>
            <a:r>
              <a:rPr lang="ko-KR" altLang="en-US" sz="1300">
                <a:latin typeface="+mj-ea"/>
                <a:ea typeface="+mj-ea"/>
              </a:rPr>
              <a:t>인 추가적인 인증 단계를 요구해 보안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 </a:t>
            </a:r>
            <a:r>
              <a:rPr lang="ko-KR" altLang="en-US" sz="1300">
                <a:latin typeface="+mj-ea"/>
                <a:ea typeface="+mj-ea"/>
              </a:rPr>
              <a:t>이메일 인증 등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3. </a:t>
            </a:r>
            <a:r>
              <a:rPr lang="ko-KR" altLang="en-US" sz="1300" b="1">
                <a:latin typeface="+mj-ea"/>
                <a:ea typeface="+mj-ea"/>
              </a:rPr>
              <a:t>게시판</a:t>
            </a:r>
            <a:endParaRPr lang="en-US" altLang="ko-KR" sz="13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사용자 경험 상승을 위해 검색 기능 구현 필요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게시판 조회수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추천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대댓글을 통해 커뮤니티 기능 강화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이미지 관련 오류에 대한 코드 수정 필요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/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99417" y="1834906"/>
            <a:ext cx="6627355" cy="484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4. </a:t>
            </a:r>
            <a:r>
              <a:rPr lang="ko-KR" altLang="en-US" sz="1400" b="1">
                <a:latin typeface="+mj-ea"/>
                <a:ea typeface="+mj-ea"/>
              </a:rPr>
              <a:t>관리자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대시 보드 페이지 구현으로 사이트 전체 데이터 흐름을 파악할 수 있는 기능 구현 필요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각 페이지마다 페이지네이션 기능 추가 필요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5. </a:t>
            </a:r>
            <a:r>
              <a:rPr lang="ko-KR" altLang="en-US" sz="1400" b="1">
                <a:latin typeface="+mj-ea"/>
                <a:ea typeface="+mj-ea"/>
              </a:rPr>
              <a:t>마이페이지 화면 기능 부족</a:t>
            </a:r>
            <a:endParaRPr lang="en-US" altLang="ko-KR" sz="14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탈퇴 버튼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게시판 조회 시 자유게시판 한정으로 조회 가능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예약 조회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6. </a:t>
            </a:r>
            <a:r>
              <a:rPr lang="ko-KR" altLang="en-US" sz="1400" b="1">
                <a:latin typeface="+mj-ea"/>
                <a:ea typeface="+mj-ea"/>
              </a:rPr>
              <a:t>예약기능 미구현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예약 시 실제 데이터베이스 데이터 업데이트 미구현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631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4437321" y="2394099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9600">
              <a:solidFill>
                <a:srgbClr val="427AA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CBD9-E9E9-9FBE-A51C-440F086158E6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E53FD-A0DB-4AD8-AC47-B6A8EA01FFC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1FBD46-98C9-68F6-A0F2-54F764B1870F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8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3026735" y="2493336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7147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31956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983498" y="1981041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6E416-F40C-77C9-EEEB-991B8AE430D0}"/>
              </a:ext>
            </a:extLst>
          </p:cNvPr>
          <p:cNvSpPr txBox="1"/>
          <p:nvPr/>
        </p:nvSpPr>
        <p:spPr>
          <a:xfrm>
            <a:off x="1239384" y="4080184"/>
            <a:ext cx="693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전체 게시판 페이지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25A814-833C-CFC2-BB6E-9EB7260BE42E}"/>
              </a:ext>
            </a:extLst>
          </p:cNvPr>
          <p:cNvSpPr txBox="1"/>
          <p:nvPr/>
        </p:nvSpPr>
        <p:spPr>
          <a:xfrm>
            <a:off x="6928562" y="4672639"/>
            <a:ext cx="4628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DBA: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설계 및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최적화 및 유지보수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예약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35B62-BBDE-7695-4769-258621B4D70F}"/>
              </a:ext>
            </a:extLst>
          </p:cNvPr>
          <p:cNvSpPr txBox="1"/>
          <p:nvPr/>
        </p:nvSpPr>
        <p:spPr>
          <a:xfrm>
            <a:off x="1271605" y="4584749"/>
            <a:ext cx="44139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문서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문서화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회의록 작성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개발 문서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게시판 전체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사용자 및 관리자 페이지 포함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9554DD-4376-BA87-B48D-35DA41A9B33E}"/>
              </a:ext>
            </a:extLst>
          </p:cNvPr>
          <p:cNvSpPr txBox="1"/>
          <p:nvPr/>
        </p:nvSpPr>
        <p:spPr>
          <a:xfrm>
            <a:off x="2039118" y="35326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구디의 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A154B9-42CB-6F20-0F79-4BCFC72B40E4}"/>
              </a:ext>
            </a:extLst>
          </p:cNvPr>
          <p:cNvCxnSpPr/>
          <p:nvPr/>
        </p:nvCxnSpPr>
        <p:spPr>
          <a:xfrm>
            <a:off x="596944" y="954694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57661C-8268-13D1-4B62-7312B8981328}"/>
              </a:ext>
            </a:extLst>
          </p:cNvPr>
          <p:cNvSpPr txBox="1"/>
          <p:nvPr/>
        </p:nvSpPr>
        <p:spPr>
          <a:xfrm>
            <a:off x="937424" y="1180644"/>
            <a:ext cx="742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>
                <a:latin typeface="+mj-ea"/>
                <a:ea typeface="+mj-ea"/>
              </a:rPr>
              <a:t>구로디지털 </a:t>
            </a:r>
            <a:r>
              <a:rPr lang="en-US" altLang="ko-KR" b="1">
                <a:latin typeface="+mj-ea"/>
                <a:ea typeface="+mj-ea"/>
              </a:rPr>
              <a:t>IT</a:t>
            </a:r>
            <a:r>
              <a:rPr lang="ko-KR" altLang="en-US" b="1">
                <a:latin typeface="+mj-ea"/>
                <a:ea typeface="+mj-ea"/>
              </a:rPr>
              <a:t>단지 주니어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시니어 개발자 사이에서 봄이 되길 염원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4311" y="3499476"/>
            <a:ext cx="4842453" cy="3210489"/>
          </a:xfrm>
          <a:prstGeom prst="rect">
            <a:avLst/>
          </a:prstGeom>
        </p:spPr>
      </p:pic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165C25-6DD7-D975-8C0D-2A3A944BAA43}"/>
              </a:ext>
            </a:extLst>
          </p:cNvPr>
          <p:cNvSpPr/>
          <p:nvPr/>
        </p:nvSpPr>
        <p:spPr>
          <a:xfrm>
            <a:off x="6622424" y="1933128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4538" y="3515555"/>
            <a:ext cx="4842453" cy="3210489"/>
          </a:xfrm>
          <a:prstGeom prst="rect">
            <a:avLst/>
          </a:prstGeom>
        </p:spPr>
      </p:pic>
      <p:pic>
        <p:nvPicPr>
          <p:cNvPr id="50" name="그림 49" descr="클립아트, 일러스트레이션, 그림, 스케치이(가) 표시된 사진&#10;&#10;자동 생성된 설명">
            <a:extLst>
              <a:ext uri="{FF2B5EF4-FFF2-40B4-BE49-F238E27FC236}">
                <a16:creationId xmlns:a16="http://schemas.microsoft.com/office/drawing/2014/main" id="{024C2C61-0C2F-10BD-A3D9-D8700A345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5" y="1833006"/>
            <a:ext cx="1652940" cy="1928430"/>
          </a:xfrm>
          <a:prstGeom prst="rect">
            <a:avLst/>
          </a:prstGeom>
        </p:spPr>
      </p:pic>
      <p:pic>
        <p:nvPicPr>
          <p:cNvPr id="52" name="그림 51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1B7FCB70-7894-BB95-26FC-4CD6E696A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62" y="1701757"/>
            <a:ext cx="1758929" cy="20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88476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85367" y="194143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2998113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05478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AF025-D64E-1BAE-0E81-AD4016BCA088}"/>
              </a:ext>
            </a:extLst>
          </p:cNvPr>
          <p:cNvSpPr txBox="1"/>
          <p:nvPr/>
        </p:nvSpPr>
        <p:spPr>
          <a:xfrm>
            <a:off x="6334986" y="5111465"/>
            <a:ext cx="4708698" cy="86177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 sz="2800"/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제약조건없이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대형견모두 함께 할 수 있는 반려견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선택할수있는 카테고리로 제공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데이터내에서 예약 기능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데이터기반 랜덤장소 추천 이벤트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반려인들과의 자유로운 소통과 정보 제공을 받을 수 있는 자유게시판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ECB432-7D1D-C364-77FB-F1D13958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0" y="3970220"/>
            <a:ext cx="4338219" cy="2584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4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BE459E-87C4-F86E-92E8-58CACC9E25FE}"/>
              </a:ext>
            </a:extLst>
          </p:cNvPr>
          <p:cNvSpPr/>
          <p:nvPr/>
        </p:nvSpPr>
        <p:spPr>
          <a:xfrm>
            <a:off x="10070674" y="4369482"/>
            <a:ext cx="724156" cy="196374"/>
          </a:xfrm>
          <a:prstGeom prst="roundRect">
            <a:avLst/>
          </a:prstGeom>
          <a:solidFill>
            <a:srgbClr val="EB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BAE9D-3853-50C9-D4D2-8E32E54E2979}"/>
              </a:ext>
            </a:extLst>
          </p:cNvPr>
          <p:cNvSpPr txBox="1"/>
          <p:nvPr/>
        </p:nvSpPr>
        <p:spPr>
          <a:xfrm>
            <a:off x="10046126" y="4275746"/>
            <a:ext cx="102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2025(E)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참고할 사이트 예시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보여주기식 지도가 아닌검수를 마친 데이터만을 보여줄수있게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Collaborations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Github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Frontend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Html5, css, Javascript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Backend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Java, Jsp, Servlet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Database</a:t>
            </a:r>
          </a:p>
          <a:p>
            <a:r>
              <a:rPr lang="en-US" altLang="ko-KR" b="1"/>
              <a:t>      -</a:t>
            </a:r>
            <a:r>
              <a:rPr lang="en-US" altLang="ko-KR"/>
              <a:t> Oracle</a:t>
            </a:r>
            <a:endParaRPr lang="ko-KR" altLang="en-US" b="1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0" y="3703154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7" y="1561465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17" y="1425262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959</Words>
  <Application>Microsoft Office PowerPoint</Application>
  <PresentationFormat>와이드스크린</PresentationFormat>
  <Paragraphs>205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-apple-system</vt:lpstr>
      <vt:lpstr>HY견고딕</vt:lpstr>
      <vt:lpstr>HY헤드라인M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유경 김</dc:creator>
  <cp:lastModifiedBy>유경 김</cp:lastModifiedBy>
  <cp:revision>4</cp:revision>
  <dcterms:created xsi:type="dcterms:W3CDTF">2024-07-10T14:39:45Z</dcterms:created>
  <dcterms:modified xsi:type="dcterms:W3CDTF">2024-08-23T00:54:06Z</dcterms:modified>
</cp:coreProperties>
</file>